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4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71" r:id="rId13"/>
    <p:sldId id="272" r:id="rId14"/>
    <p:sldId id="273" r:id="rId15"/>
    <p:sldId id="266" r:id="rId16"/>
    <p:sldId id="267" r:id="rId17"/>
    <p:sldId id="269" r:id="rId18"/>
    <p:sldId id="268" r:id="rId19"/>
    <p:sldId id="276" r:id="rId20"/>
    <p:sldId id="270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D4AB26B7-A2AD-40C0-A7F3-73E97DEF02B9}">
          <p14:sldIdLst>
            <p14:sldId id="256"/>
          </p14:sldIdLst>
        </p14:section>
        <p14:section name="Discovery" id="{F0C3166B-8E20-4A3E-9A65-084E19D82CCE}">
          <p14:sldIdLst>
            <p14:sldId id="258"/>
            <p14:sldId id="257"/>
            <p14:sldId id="259"/>
            <p14:sldId id="260"/>
            <p14:sldId id="261"/>
            <p14:sldId id="262"/>
            <p14:sldId id="263"/>
          </p14:sldIdLst>
        </p14:section>
        <p14:section name="Concept" id="{28B664EB-FC31-43F4-92E4-9AF8C2FB3BF8}">
          <p14:sldIdLst>
            <p14:sldId id="277"/>
            <p14:sldId id="264"/>
            <p14:sldId id="265"/>
            <p14:sldId id="271"/>
            <p14:sldId id="272"/>
            <p14:sldId id="273"/>
            <p14:sldId id="266"/>
            <p14:sldId id="267"/>
            <p14:sldId id="269"/>
            <p14:sldId id="268"/>
          </p14:sldIdLst>
        </p14:section>
        <p14:section name="Design" id="{A89ABB6A-BF5D-4961-A89D-746BC4418214}">
          <p14:sldIdLst>
            <p14:sldId id="276"/>
            <p14:sldId id="27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069C2F-B40F-40C6-BFEA-314E78639B82}" v="80" dt="2023-09-07T11:56:24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5" autoAdjust="0"/>
    <p:restoredTop sz="94660"/>
  </p:normalViewPr>
  <p:slideViewPr>
    <p:cSldViewPr snapToGrid="0">
      <p:cViewPr>
        <p:scale>
          <a:sx n="75" d="100"/>
          <a:sy n="75" d="100"/>
        </p:scale>
        <p:origin x="120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mir innocenti" userId="120029997511f8f3" providerId="LiveId" clId="{F3069C2F-B40F-40C6-BFEA-314E78639B82}"/>
    <pc:docChg chg="undo redo custSel addSld delSld modSld sldOrd modSection">
      <pc:chgData name="almir innocenti" userId="120029997511f8f3" providerId="LiveId" clId="{F3069C2F-B40F-40C6-BFEA-314E78639B82}" dt="2023-09-07T12:04:22.795" v="4546" actId="26606"/>
      <pc:docMkLst>
        <pc:docMk/>
      </pc:docMkLst>
      <pc:sldChg chg="addSp delSp modSp mod setBg addAnim delAnim setClrOvrMap delDesignElem">
        <pc:chgData name="almir innocenti" userId="120029997511f8f3" providerId="LiveId" clId="{F3069C2F-B40F-40C6-BFEA-314E78639B82}" dt="2023-09-07T11:56:24.664" v="4432"/>
        <pc:sldMkLst>
          <pc:docMk/>
          <pc:sldMk cId="2122308653" sldId="256"/>
        </pc:sldMkLst>
        <pc:spChg chg="mod">
          <ac:chgData name="almir innocenti" userId="120029997511f8f3" providerId="LiveId" clId="{F3069C2F-B40F-40C6-BFEA-314E78639B82}" dt="2023-09-07T11:54:01.460" v="4398" actId="27636"/>
          <ac:spMkLst>
            <pc:docMk/>
            <pc:sldMk cId="2122308653" sldId="256"/>
            <ac:spMk id="2" creationId="{24761792-AC75-34FC-E6A6-71FEB216D30C}"/>
          </ac:spMkLst>
        </pc:spChg>
        <pc:spChg chg="mod">
          <ac:chgData name="almir innocenti" userId="120029997511f8f3" providerId="LiveId" clId="{F3069C2F-B40F-40C6-BFEA-314E78639B82}" dt="2023-09-07T11:54:01.452" v="4397" actId="26606"/>
          <ac:spMkLst>
            <pc:docMk/>
            <pc:sldMk cId="2122308653" sldId="256"/>
            <ac:spMk id="3" creationId="{2E01C212-D027-624A-CD4B-C08A2DE3409B}"/>
          </ac:spMkLst>
        </pc:spChg>
        <pc:spChg chg="add del">
          <ac:chgData name="almir innocenti" userId="120029997511f8f3" providerId="LiveId" clId="{F3069C2F-B40F-40C6-BFEA-314E78639B82}" dt="2023-09-05T19:43:03.789" v="3355" actId="26606"/>
          <ac:spMkLst>
            <pc:docMk/>
            <pc:sldMk cId="2122308653" sldId="256"/>
            <ac:spMk id="8" creationId="{3C54F4CE-85F0-46ED-80DA-9518C9251AD1}"/>
          </ac:spMkLst>
        </pc:spChg>
        <pc:spChg chg="add del">
          <ac:chgData name="almir innocenti" userId="120029997511f8f3" providerId="LiveId" clId="{F3069C2F-B40F-40C6-BFEA-314E78639B82}" dt="2023-09-05T19:43:03.789" v="3355" actId="26606"/>
          <ac:spMkLst>
            <pc:docMk/>
            <pc:sldMk cId="2122308653" sldId="256"/>
            <ac:spMk id="9" creationId="{DADD1FCA-8ACB-4958-81DD-4CDD6D3E1921}"/>
          </ac:spMkLst>
        </pc:spChg>
        <pc:spChg chg="add del">
          <ac:chgData name="almir innocenti" userId="120029997511f8f3" providerId="LiveId" clId="{F3069C2F-B40F-40C6-BFEA-314E78639B82}" dt="2023-09-05T19:32:23.942" v="3255" actId="26606"/>
          <ac:spMkLst>
            <pc:docMk/>
            <pc:sldMk cId="2122308653" sldId="256"/>
            <ac:spMk id="10" creationId="{9B37791B-B040-4694-BFDC-8DD132D86E8E}"/>
          </ac:spMkLst>
        </pc:spChg>
        <pc:spChg chg="add del">
          <ac:chgData name="almir innocenti" userId="120029997511f8f3" providerId="LiveId" clId="{F3069C2F-B40F-40C6-BFEA-314E78639B82}" dt="2023-09-05T19:42:41.770" v="3344" actId="26606"/>
          <ac:spMkLst>
            <pc:docMk/>
            <pc:sldMk cId="2122308653" sldId="256"/>
            <ac:spMk id="11" creationId="{DED2895B-C79F-4775-994F-1C4D2A4AFC6C}"/>
          </ac:spMkLst>
        </pc:spChg>
        <pc:spChg chg="del">
          <ac:chgData name="almir innocenti" userId="120029997511f8f3" providerId="LiveId" clId="{F3069C2F-B40F-40C6-BFEA-314E78639B82}" dt="2023-09-05T19:31:28.995" v="3242"/>
          <ac:spMkLst>
            <pc:docMk/>
            <pc:sldMk cId="2122308653" sldId="256"/>
            <ac:spMk id="12" creationId="{B62BF453-BD82-4B90-9FE7-51703133806E}"/>
          </ac:spMkLst>
        </pc:spChg>
        <pc:spChg chg="add del">
          <ac:chgData name="almir innocenti" userId="120029997511f8f3" providerId="LiveId" clId="{F3069C2F-B40F-40C6-BFEA-314E78639B82}" dt="2023-09-05T19:42:43.882" v="3346" actId="26606"/>
          <ac:spMkLst>
            <pc:docMk/>
            <pc:sldMk cId="2122308653" sldId="256"/>
            <ac:spMk id="13" creationId="{3C915414-2809-4735-A560-0D5FE66700D8}"/>
          </ac:spMkLst>
        </pc:spChg>
        <pc:spChg chg="add del">
          <ac:chgData name="almir innocenti" userId="120029997511f8f3" providerId="LiveId" clId="{F3069C2F-B40F-40C6-BFEA-314E78639B82}" dt="2023-09-05T19:32:35.523" v="3263" actId="26606"/>
          <ac:spMkLst>
            <pc:docMk/>
            <pc:sldMk cId="2122308653" sldId="256"/>
            <ac:spMk id="14" creationId="{9EE6F773-742A-491A-9A00-A2A150DF500A}"/>
          </ac:spMkLst>
        </pc:spChg>
        <pc:spChg chg="add del">
          <ac:chgData name="almir innocenti" userId="120029997511f8f3" providerId="LiveId" clId="{F3069C2F-B40F-40C6-BFEA-314E78639B82}" dt="2023-09-07T11:15:50.808" v="3864" actId="26606"/>
          <ac:spMkLst>
            <pc:docMk/>
            <pc:sldMk cId="2122308653" sldId="256"/>
            <ac:spMk id="15" creationId="{B9D7E975-9161-4F2D-AC53-69E1912F6B5D}"/>
          </ac:spMkLst>
        </pc:spChg>
        <pc:spChg chg="add del">
          <ac:chgData name="almir innocenti" userId="120029997511f8f3" providerId="LiveId" clId="{F3069C2F-B40F-40C6-BFEA-314E78639B82}" dt="2023-09-05T19:38:09.133" v="3277" actId="26606"/>
          <ac:spMkLst>
            <pc:docMk/>
            <pc:sldMk cId="2122308653" sldId="256"/>
            <ac:spMk id="17" creationId="{19C9EAEA-39D0-4B0E-A0EB-51E7B26740B1}"/>
          </ac:spMkLst>
        </pc:spChg>
        <pc:spChg chg="del">
          <ac:chgData name="almir innocenti" userId="120029997511f8f3" providerId="LiveId" clId="{F3069C2F-B40F-40C6-BFEA-314E78639B82}" dt="2023-09-05T19:31:28.995" v="3242"/>
          <ac:spMkLst>
            <pc:docMk/>
            <pc:sldMk cId="2122308653" sldId="256"/>
            <ac:spMk id="18" creationId="{B298ECBA-3258-45DF-8FD4-7581736BCCBC}"/>
          </ac:spMkLst>
        </pc:spChg>
        <pc:spChg chg="del">
          <ac:chgData name="almir innocenti" userId="120029997511f8f3" providerId="LiveId" clId="{F3069C2F-B40F-40C6-BFEA-314E78639B82}" dt="2023-09-05T19:31:28.995" v="3242"/>
          <ac:spMkLst>
            <pc:docMk/>
            <pc:sldMk cId="2122308653" sldId="256"/>
            <ac:spMk id="19" creationId="{072366D3-9B5C-42E1-9906-77FF6BB55EAB}"/>
          </ac:spMkLst>
        </pc:spChg>
        <pc:spChg chg="del">
          <ac:chgData name="almir innocenti" userId="120029997511f8f3" providerId="LiveId" clId="{F3069C2F-B40F-40C6-BFEA-314E78639B82}" dt="2023-09-05T19:31:28.995" v="3242"/>
          <ac:spMkLst>
            <pc:docMk/>
            <pc:sldMk cId="2122308653" sldId="256"/>
            <ac:spMk id="20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5T19:32:29.183" v="3257" actId="26606"/>
          <ac:spMkLst>
            <pc:docMk/>
            <pc:sldMk cId="2122308653" sldId="256"/>
            <ac:spMk id="21" creationId="{47942995-B07F-4636-9A06-C6A104B260A8}"/>
          </ac:spMkLst>
        </pc:spChg>
        <pc:spChg chg="add del">
          <ac:chgData name="almir innocenti" userId="120029997511f8f3" providerId="LiveId" clId="{F3069C2F-B40F-40C6-BFEA-314E78639B82}" dt="2023-09-05T19:55:51.146" v="3507"/>
          <ac:spMkLst>
            <pc:docMk/>
            <pc:sldMk cId="2122308653" sldId="256"/>
            <ac:spMk id="23" creationId="{762362DE-7747-4D8B-99FA-8E36F0B15FF7}"/>
          </ac:spMkLst>
        </pc:spChg>
        <pc:spChg chg="add del">
          <ac:chgData name="almir innocenti" userId="120029997511f8f3" providerId="LiveId" clId="{F3069C2F-B40F-40C6-BFEA-314E78639B82}" dt="2023-09-05T19:32:29.183" v="3257" actId="26606"/>
          <ac:spMkLst>
            <pc:docMk/>
            <pc:sldMk cId="2122308653" sldId="256"/>
            <ac:spMk id="24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19:32:29.183" v="3257" actId="26606"/>
          <ac:spMkLst>
            <pc:docMk/>
            <pc:sldMk cId="2122308653" sldId="256"/>
            <ac:spMk id="25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19:32:30.378" v="3259" actId="26606"/>
          <ac:spMkLst>
            <pc:docMk/>
            <pc:sldMk cId="2122308653" sldId="256"/>
            <ac:spMk id="27" creationId="{5BF4DF2C-F028-4921-9C23-41303F650A62}"/>
          </ac:spMkLst>
        </pc:spChg>
        <pc:spChg chg="add del">
          <ac:chgData name="almir innocenti" userId="120029997511f8f3" providerId="LiveId" clId="{F3069C2F-B40F-40C6-BFEA-314E78639B82}" dt="2023-09-05T19:32:30.378" v="3259" actId="26606"/>
          <ac:spMkLst>
            <pc:docMk/>
            <pc:sldMk cId="2122308653" sldId="256"/>
            <ac:spMk id="28" creationId="{158B3569-73B2-4D05-8E95-886A6EE17F1F}"/>
          </ac:spMkLst>
        </pc:spChg>
        <pc:spChg chg="add del">
          <ac:chgData name="almir innocenti" userId="120029997511f8f3" providerId="LiveId" clId="{F3069C2F-B40F-40C6-BFEA-314E78639B82}" dt="2023-09-05T19:55:56.596" v="3510"/>
          <ac:spMkLst>
            <pc:docMk/>
            <pc:sldMk cId="2122308653" sldId="256"/>
            <ac:spMk id="30" creationId="{637214A4-997B-4C95-951E-08E1B51B5AF9}"/>
          </ac:spMkLst>
        </pc:spChg>
        <pc:spChg chg="add del">
          <ac:chgData name="almir innocenti" userId="120029997511f8f3" providerId="LiveId" clId="{F3069C2F-B40F-40C6-BFEA-314E78639B82}" dt="2023-09-05T19:32:32.791" v="3261" actId="26606"/>
          <ac:spMkLst>
            <pc:docMk/>
            <pc:sldMk cId="2122308653" sldId="256"/>
            <ac:spMk id="32" creationId="{93245F62-CCC4-49E4-B95B-EA6C1E790510}"/>
          </ac:spMkLst>
        </pc:spChg>
        <pc:spChg chg="add del">
          <ac:chgData name="almir innocenti" userId="120029997511f8f3" providerId="LiveId" clId="{F3069C2F-B40F-40C6-BFEA-314E78639B82}" dt="2023-09-05T19:32:32.791" v="3261" actId="26606"/>
          <ac:spMkLst>
            <pc:docMk/>
            <pc:sldMk cId="2122308653" sldId="256"/>
            <ac:spMk id="33" creationId="{E6C0DD6B-6AA3-448F-9B99-8386295BC1B4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122308653" sldId="256"/>
            <ac:spMk id="34" creationId="{575E71FA-50BD-43F8-8C98-04339283A93D}"/>
          </ac:spMkLst>
        </pc:spChg>
        <pc:spChg chg="add del">
          <ac:chgData name="almir innocenti" userId="120029997511f8f3" providerId="LiveId" clId="{F3069C2F-B40F-40C6-BFEA-314E78639B82}" dt="2023-09-05T19:32:35.523" v="3263" actId="26606"/>
          <ac:spMkLst>
            <pc:docMk/>
            <pc:sldMk cId="2122308653" sldId="256"/>
            <ac:spMk id="35" creationId="{3301E07F-4F79-4B58-8698-EF24DC1ECDBF}"/>
          </ac:spMkLst>
        </pc:spChg>
        <pc:spChg chg="add del">
          <ac:chgData name="almir innocenti" userId="120029997511f8f3" providerId="LiveId" clId="{F3069C2F-B40F-40C6-BFEA-314E78639B82}" dt="2023-09-05T19:32:35.523" v="3263" actId="26606"/>
          <ac:spMkLst>
            <pc:docMk/>
            <pc:sldMk cId="2122308653" sldId="256"/>
            <ac:spMk id="36" creationId="{E58B2195-5055-402F-A3E7-53FF0E4980C3}"/>
          </ac:spMkLst>
        </pc:spChg>
        <pc:spChg chg="add del">
          <ac:chgData name="almir innocenti" userId="120029997511f8f3" providerId="LiveId" clId="{F3069C2F-B40F-40C6-BFEA-314E78639B82}" dt="2023-09-05T19:32:37.933" v="3265" actId="26606"/>
          <ac:spMkLst>
            <pc:docMk/>
            <pc:sldMk cId="2122308653" sldId="256"/>
            <ac:spMk id="38" creationId="{50D1D739-EDC4-4BE6-A073-9B157E1F9069}"/>
          </ac:spMkLst>
        </pc:spChg>
        <pc:spChg chg="add del">
          <ac:chgData name="almir innocenti" userId="120029997511f8f3" providerId="LiveId" clId="{F3069C2F-B40F-40C6-BFEA-314E78639B82}" dt="2023-09-05T19:32:37.933" v="3265" actId="26606"/>
          <ac:spMkLst>
            <pc:docMk/>
            <pc:sldMk cId="2122308653" sldId="256"/>
            <ac:spMk id="39" creationId="{6CDD35A4-E546-4AF3-A8B9-AC24C5C9FA70}"/>
          </ac:spMkLst>
        </pc:spChg>
        <pc:spChg chg="add del">
          <ac:chgData name="almir innocenti" userId="120029997511f8f3" providerId="LiveId" clId="{F3069C2F-B40F-40C6-BFEA-314E78639B82}" dt="2023-09-05T21:14:53.708" v="3607" actId="26606"/>
          <ac:spMkLst>
            <pc:docMk/>
            <pc:sldMk cId="2122308653" sldId="256"/>
            <ac:spMk id="40" creationId="{9401732C-37EE-4B98-A709-9530173F3802}"/>
          </ac:spMkLst>
        </pc:spChg>
        <pc:spChg chg="add del">
          <ac:chgData name="almir innocenti" userId="120029997511f8f3" providerId="LiveId" clId="{F3069C2F-B40F-40C6-BFEA-314E78639B82}" dt="2023-09-05T19:37:46.769" v="3267" actId="26606"/>
          <ac:spMkLst>
            <pc:docMk/>
            <pc:sldMk cId="2122308653" sldId="256"/>
            <ac:spMk id="41" creationId="{3C54F4CE-85F0-46ED-80DA-9518C9251AD1}"/>
          </ac:spMkLst>
        </pc:spChg>
        <pc:spChg chg="add del">
          <ac:chgData name="almir innocenti" userId="120029997511f8f3" providerId="LiveId" clId="{F3069C2F-B40F-40C6-BFEA-314E78639B82}" dt="2023-09-05T19:37:46.769" v="3267" actId="26606"/>
          <ac:spMkLst>
            <pc:docMk/>
            <pc:sldMk cId="2122308653" sldId="256"/>
            <ac:spMk id="42" creationId="{DADD1FCA-8ACB-4958-81DD-4CDD6D3E1921}"/>
          </ac:spMkLst>
        </pc:spChg>
        <pc:spChg chg="add del">
          <ac:chgData name="almir innocenti" userId="120029997511f8f3" providerId="LiveId" clId="{F3069C2F-B40F-40C6-BFEA-314E78639B82}" dt="2023-09-05T19:37:48.278" v="3269" actId="26606"/>
          <ac:spMkLst>
            <pc:docMk/>
            <pc:sldMk cId="2122308653" sldId="256"/>
            <ac:spMk id="44" creationId="{3C54F4CE-85F0-46ED-80DA-9518C9251AD1}"/>
          </ac:spMkLst>
        </pc:spChg>
        <pc:spChg chg="add del">
          <ac:chgData name="almir innocenti" userId="120029997511f8f3" providerId="LiveId" clId="{F3069C2F-B40F-40C6-BFEA-314E78639B82}" dt="2023-09-05T19:37:48.278" v="3269" actId="26606"/>
          <ac:spMkLst>
            <pc:docMk/>
            <pc:sldMk cId="2122308653" sldId="256"/>
            <ac:spMk id="45" creationId="{F778EC6E-B783-44A8-9FF7-FEF1EE6DC000}"/>
          </ac:spMkLst>
        </pc:spChg>
        <pc:spChg chg="add del">
          <ac:chgData name="almir innocenti" userId="120029997511f8f3" providerId="LiveId" clId="{F3069C2F-B40F-40C6-BFEA-314E78639B82}" dt="2023-09-05T19:37:50.418" v="3271" actId="26606"/>
          <ac:spMkLst>
            <pc:docMk/>
            <pc:sldMk cId="2122308653" sldId="256"/>
            <ac:spMk id="47" creationId="{D18969DA-E869-40AF-94FC-E40F96D7DFE7}"/>
          </ac:spMkLst>
        </pc:spChg>
        <pc:spChg chg="add del">
          <ac:chgData name="almir innocenti" userId="120029997511f8f3" providerId="LiveId" clId="{F3069C2F-B40F-40C6-BFEA-314E78639B82}" dt="2023-09-05T19:37:50.418" v="3271" actId="26606"/>
          <ac:spMkLst>
            <pc:docMk/>
            <pc:sldMk cId="2122308653" sldId="256"/>
            <ac:spMk id="48" creationId="{0776B1EE-A7D1-46A3-81E9-19E58E41DDF5}"/>
          </ac:spMkLst>
        </pc:spChg>
        <pc:spChg chg="add del">
          <ac:chgData name="almir innocenti" userId="120029997511f8f3" providerId="LiveId" clId="{F3069C2F-B40F-40C6-BFEA-314E78639B82}" dt="2023-09-05T19:37:50.418" v="3271" actId="26606"/>
          <ac:spMkLst>
            <pc:docMk/>
            <pc:sldMk cId="2122308653" sldId="256"/>
            <ac:spMk id="49" creationId="{A0A40C28-B748-4B4A-BF04-30E783CE7F34}"/>
          </ac:spMkLst>
        </pc:spChg>
        <pc:spChg chg="add del">
          <ac:chgData name="almir innocenti" userId="120029997511f8f3" providerId="LiveId" clId="{F3069C2F-B40F-40C6-BFEA-314E78639B82}" dt="2023-09-05T19:37:55.468" v="3273" actId="26606"/>
          <ac:spMkLst>
            <pc:docMk/>
            <pc:sldMk cId="2122308653" sldId="256"/>
            <ac:spMk id="51" creationId="{275D6C10-B5A7-4715-803E-0501C9C2CC21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122308653" sldId="256"/>
            <ac:spMk id="52" creationId="{E89B1776-F953-4C0F-8E85-E9C66B1EF003}"/>
          </ac:spMkLst>
        </pc:spChg>
        <pc:spChg chg="add del">
          <ac:chgData name="almir innocenti" userId="120029997511f8f3" providerId="LiveId" clId="{F3069C2F-B40F-40C6-BFEA-314E78639B82}" dt="2023-09-05T19:38:02.169" v="3275" actId="26606"/>
          <ac:spMkLst>
            <pc:docMk/>
            <pc:sldMk cId="2122308653" sldId="256"/>
            <ac:spMk id="53" creationId="{3C54F4CE-85F0-46ED-80DA-9518C9251AD1}"/>
          </ac:spMkLst>
        </pc:spChg>
        <pc:spChg chg="add del">
          <ac:chgData name="almir innocenti" userId="120029997511f8f3" providerId="LiveId" clId="{F3069C2F-B40F-40C6-BFEA-314E78639B82}" dt="2023-09-05T19:38:02.169" v="3275" actId="26606"/>
          <ac:spMkLst>
            <pc:docMk/>
            <pc:sldMk cId="2122308653" sldId="256"/>
            <ac:spMk id="54" creationId="{F778EC6E-B783-44A8-9FF7-FEF1EE6DC000}"/>
          </ac:spMkLst>
        </pc:spChg>
        <pc:spChg chg="add del">
          <ac:chgData name="almir innocenti" userId="120029997511f8f3" providerId="LiveId" clId="{F3069C2F-B40F-40C6-BFEA-314E78639B82}" dt="2023-09-05T19:38:09.133" v="3277" actId="26606"/>
          <ac:spMkLst>
            <pc:docMk/>
            <pc:sldMk cId="2122308653" sldId="256"/>
            <ac:spMk id="56" creationId="{50CEED20-A22C-4FC3-BC0E-F4FE53FDEB97}"/>
          </ac:spMkLst>
        </pc:spChg>
        <pc:spChg chg="add del">
          <ac:chgData name="almir innocenti" userId="120029997511f8f3" providerId="LiveId" clId="{F3069C2F-B40F-40C6-BFEA-314E78639B82}" dt="2023-09-07T11:15:50.808" v="3864" actId="26606"/>
          <ac:spMkLst>
            <pc:docMk/>
            <pc:sldMk cId="2122308653" sldId="256"/>
            <ac:spMk id="58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5T19:38:09.133" v="3277" actId="26606"/>
          <ac:spMkLst>
            <pc:docMk/>
            <pc:sldMk cId="2122308653" sldId="256"/>
            <ac:spMk id="59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7T11:15:50.808" v="3864" actId="26606"/>
          <ac:spMkLst>
            <pc:docMk/>
            <pc:sldMk cId="2122308653" sldId="256"/>
            <ac:spMk id="60" creationId="{463E6235-1649-4B47-9862-4026FC473B6F}"/>
          </ac:spMkLst>
        </pc:spChg>
        <pc:spChg chg="add del">
          <ac:chgData name="almir innocenti" userId="120029997511f8f3" providerId="LiveId" clId="{F3069C2F-B40F-40C6-BFEA-314E78639B82}" dt="2023-09-05T19:38:14.635" v="3279" actId="26606"/>
          <ac:spMkLst>
            <pc:docMk/>
            <pc:sldMk cId="2122308653" sldId="256"/>
            <ac:spMk id="61" creationId="{B7BD7FCF-A254-4A97-A15C-319B67622677}"/>
          </ac:spMkLst>
        </pc:spChg>
        <pc:spChg chg="add del">
          <ac:chgData name="almir innocenti" userId="120029997511f8f3" providerId="LiveId" clId="{F3069C2F-B40F-40C6-BFEA-314E78639B82}" dt="2023-09-05T19:38:14.635" v="3279" actId="26606"/>
          <ac:spMkLst>
            <pc:docMk/>
            <pc:sldMk cId="2122308653" sldId="256"/>
            <ac:spMk id="62" creationId="{52FFAF72-6204-4676-9C6F-9A4CC4D91805}"/>
          </ac:spMkLst>
        </pc:spChg>
        <pc:spChg chg="add del">
          <ac:chgData name="almir innocenti" userId="120029997511f8f3" providerId="LiveId" clId="{F3069C2F-B40F-40C6-BFEA-314E78639B82}" dt="2023-09-07T11:15:21.287" v="3845" actId="26606"/>
          <ac:spMkLst>
            <pc:docMk/>
            <pc:sldMk cId="2122308653" sldId="256"/>
            <ac:spMk id="63" creationId="{489B7BFD-8F45-4093-AD9C-91B15B0503D9}"/>
          </ac:spMkLst>
        </pc:spChg>
        <pc:spChg chg="add del">
          <ac:chgData name="almir innocenti" userId="120029997511f8f3" providerId="LiveId" clId="{F3069C2F-B40F-40C6-BFEA-314E78639B82}" dt="2023-09-05T19:38:17.875" v="3281" actId="26606"/>
          <ac:spMkLst>
            <pc:docMk/>
            <pc:sldMk cId="2122308653" sldId="256"/>
            <ac:spMk id="64" creationId="{1D63188B-C92D-4606-95DB-0601ED0ECB55}"/>
          </ac:spMkLst>
        </pc:spChg>
        <pc:spChg chg="add del">
          <ac:chgData name="almir innocenti" userId="120029997511f8f3" providerId="LiveId" clId="{F3069C2F-B40F-40C6-BFEA-314E78639B82}" dt="2023-09-05T19:38:17.875" v="3281" actId="26606"/>
          <ac:spMkLst>
            <pc:docMk/>
            <pc:sldMk cId="2122308653" sldId="256"/>
            <ac:spMk id="65" creationId="{2927A7B7-1B6D-432E-B2C4-E71C6C361C26}"/>
          </ac:spMkLst>
        </pc:spChg>
        <pc:spChg chg="add del">
          <ac:chgData name="almir innocenti" userId="120029997511f8f3" providerId="LiveId" clId="{F3069C2F-B40F-40C6-BFEA-314E78639B82}" dt="2023-09-05T19:38:17.875" v="3281" actId="26606"/>
          <ac:spMkLst>
            <pc:docMk/>
            <pc:sldMk cId="2122308653" sldId="256"/>
            <ac:spMk id="66" creationId="{E27DBEE0-99A4-4464-9371-C89D97E7A956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2122308653" sldId="256"/>
            <ac:spMk id="67" creationId="{575E71FA-50BD-43F8-8C98-04339283A93D}"/>
          </ac:spMkLst>
        </pc:spChg>
        <pc:spChg chg="add del">
          <ac:chgData name="almir innocenti" userId="120029997511f8f3" providerId="LiveId" clId="{F3069C2F-B40F-40C6-BFEA-314E78639B82}" dt="2023-09-05T19:38:21.104" v="3283" actId="26606"/>
          <ac:spMkLst>
            <pc:docMk/>
            <pc:sldMk cId="2122308653" sldId="256"/>
            <ac:spMk id="68" creationId="{C34C49FD-318D-49AE-BAC7-5634695CCE95}"/>
          </ac:spMkLst>
        </pc:spChg>
        <pc:spChg chg="add del">
          <ac:chgData name="almir innocenti" userId="120029997511f8f3" providerId="LiveId" clId="{F3069C2F-B40F-40C6-BFEA-314E78639B82}" dt="2023-09-05T19:38:21.104" v="3283" actId="26606"/>
          <ac:spMkLst>
            <pc:docMk/>
            <pc:sldMk cId="2122308653" sldId="256"/>
            <ac:spMk id="71" creationId="{2AD021B0-C307-4067-887D-35DF45447604}"/>
          </ac:spMkLst>
        </pc:spChg>
        <pc:spChg chg="add del">
          <ac:chgData name="almir innocenti" userId="120029997511f8f3" providerId="LiveId" clId="{F3069C2F-B40F-40C6-BFEA-314E78639B82}" dt="2023-09-07T11:15:21.287" v="3845" actId="26606"/>
          <ac:spMkLst>
            <pc:docMk/>
            <pc:sldMk cId="2122308653" sldId="256"/>
            <ac:spMk id="73" creationId="{FF2923AC-40BC-4610-B6BD-AECABAF6DF68}"/>
          </ac:spMkLst>
        </pc:spChg>
        <pc:spChg chg="add del">
          <ac:chgData name="almir innocenti" userId="120029997511f8f3" providerId="LiveId" clId="{F3069C2F-B40F-40C6-BFEA-314E78639B82}" dt="2023-09-07T11:15:21.287" v="3845" actId="26606"/>
          <ac:spMkLst>
            <pc:docMk/>
            <pc:sldMk cId="2122308653" sldId="256"/>
            <ac:spMk id="74" creationId="{BDEB5F14-5014-49D1-B590-9E2B7721C079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2122308653" sldId="256"/>
            <ac:spMk id="76" creationId="{E89B1776-F953-4C0F-8E85-E9C66B1EF003}"/>
          </ac:spMkLst>
        </pc:spChg>
        <pc:spChg chg="add del">
          <ac:chgData name="almir innocenti" userId="120029997511f8f3" providerId="LiveId" clId="{F3069C2F-B40F-40C6-BFEA-314E78639B82}" dt="2023-09-05T19:38:27.692" v="3285" actId="26606"/>
          <ac:spMkLst>
            <pc:docMk/>
            <pc:sldMk cId="2122308653" sldId="256"/>
            <ac:spMk id="77" creationId="{9089EED9-F54D-4F20-A2C6-949DE4176959}"/>
          </ac:spMkLst>
        </pc:spChg>
        <pc:spChg chg="add del">
          <ac:chgData name="almir innocenti" userId="120029997511f8f3" providerId="LiveId" clId="{F3069C2F-B40F-40C6-BFEA-314E78639B82}" dt="2023-09-05T19:38:27.692" v="3285" actId="26606"/>
          <ac:spMkLst>
            <pc:docMk/>
            <pc:sldMk cId="2122308653" sldId="256"/>
            <ac:spMk id="78" creationId="{1A85619E-59AB-4E59-8DD1-77D17FCB331C}"/>
          </ac:spMkLst>
        </pc:spChg>
        <pc:spChg chg="add del">
          <ac:chgData name="almir innocenti" userId="120029997511f8f3" providerId="LiveId" clId="{F3069C2F-B40F-40C6-BFEA-314E78639B82}" dt="2023-09-05T19:38:27.692" v="3285" actId="26606"/>
          <ac:spMkLst>
            <pc:docMk/>
            <pc:sldMk cId="2122308653" sldId="256"/>
            <ac:spMk id="79" creationId="{B5AAC39E-8294-44DC-AB9F-2B9F22C397E1}"/>
          </ac:spMkLst>
        </pc:spChg>
        <pc:spChg chg="add del">
          <ac:chgData name="almir innocenti" userId="120029997511f8f3" providerId="LiveId" clId="{F3069C2F-B40F-40C6-BFEA-314E78639B82}" dt="2023-09-05T19:38:27.692" v="3285" actId="26606"/>
          <ac:spMkLst>
            <pc:docMk/>
            <pc:sldMk cId="2122308653" sldId="256"/>
            <ac:spMk id="80" creationId="{11685A1B-C158-49A6-BF8F-0D48688527D1}"/>
          </ac:spMkLst>
        </pc:spChg>
        <pc:spChg chg="add del">
          <ac:chgData name="almir innocenti" userId="120029997511f8f3" providerId="LiveId" clId="{F3069C2F-B40F-40C6-BFEA-314E78639B82}" dt="2023-09-05T19:38:31.804" v="3287" actId="26606"/>
          <ac:spMkLst>
            <pc:docMk/>
            <pc:sldMk cId="2122308653" sldId="256"/>
            <ac:spMk id="82" creationId="{3C54F4CE-85F0-46ED-80DA-9518C9251AD1}"/>
          </ac:spMkLst>
        </pc:spChg>
        <pc:spChg chg="add del">
          <ac:chgData name="almir innocenti" userId="120029997511f8f3" providerId="LiveId" clId="{F3069C2F-B40F-40C6-BFEA-314E78639B82}" dt="2023-09-05T19:38:31.804" v="3287" actId="26606"/>
          <ac:spMkLst>
            <pc:docMk/>
            <pc:sldMk cId="2122308653" sldId="256"/>
            <ac:spMk id="83" creationId="{669216FA-293F-4DFA-AF49-122081674F6E}"/>
          </ac:spMkLst>
        </pc:spChg>
        <pc:spChg chg="add del">
          <ac:chgData name="almir innocenti" userId="120029997511f8f3" providerId="LiveId" clId="{F3069C2F-B40F-40C6-BFEA-314E78639B82}" dt="2023-09-05T19:38:31.804" v="3287" actId="26606"/>
          <ac:spMkLst>
            <pc:docMk/>
            <pc:sldMk cId="2122308653" sldId="256"/>
            <ac:spMk id="84" creationId="{885504CF-B07B-45CD-B2B9-77F91DFDF71B}"/>
          </ac:spMkLst>
        </pc:spChg>
        <pc:spChg chg="add del">
          <ac:chgData name="almir innocenti" userId="120029997511f8f3" providerId="LiveId" clId="{F3069C2F-B40F-40C6-BFEA-314E78639B82}" dt="2023-09-05T19:38:31.804" v="3287" actId="26606"/>
          <ac:spMkLst>
            <pc:docMk/>
            <pc:sldMk cId="2122308653" sldId="256"/>
            <ac:spMk id="85" creationId="{C6F0F1BD-D7E0-40DE-8DBF-8152D3191EDE}"/>
          </ac:spMkLst>
        </pc:spChg>
        <pc:spChg chg="add del">
          <ac:chgData name="almir innocenti" userId="120029997511f8f3" providerId="LiveId" clId="{F3069C2F-B40F-40C6-BFEA-314E78639B82}" dt="2023-09-07T11:49:10.353" v="4267" actId="26606"/>
          <ac:spMkLst>
            <pc:docMk/>
            <pc:sldMk cId="2122308653" sldId="256"/>
            <ac:spMk id="86" creationId="{8E482A67-6CD8-49D7-9F85-52ECF99152D0}"/>
          </ac:spMkLst>
        </pc:spChg>
        <pc:spChg chg="add del">
          <ac:chgData name="almir innocenti" userId="120029997511f8f3" providerId="LiveId" clId="{F3069C2F-B40F-40C6-BFEA-314E78639B82}" dt="2023-09-05T19:38:33.997" v="3289" actId="26606"/>
          <ac:spMkLst>
            <pc:docMk/>
            <pc:sldMk cId="2122308653" sldId="256"/>
            <ac:spMk id="87" creationId="{19D32F93-50AC-4C46-A5DB-291C60DDB7BD}"/>
          </ac:spMkLst>
        </pc:spChg>
        <pc:spChg chg="add del">
          <ac:chgData name="almir innocenti" userId="120029997511f8f3" providerId="LiveId" clId="{F3069C2F-B40F-40C6-BFEA-314E78639B82}" dt="2023-09-05T19:38:33.997" v="3289" actId="26606"/>
          <ac:spMkLst>
            <pc:docMk/>
            <pc:sldMk cId="2122308653" sldId="256"/>
            <ac:spMk id="88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5T19:38:33.997" v="3289" actId="26606"/>
          <ac:spMkLst>
            <pc:docMk/>
            <pc:sldMk cId="2122308653" sldId="256"/>
            <ac:spMk id="89" creationId="{EE04B5EB-F158-4507-90DD-BD23620C7CC9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90" creationId="{9457709F-7F08-4A4A-9DB7-1AFB3FCF0790}"/>
          </ac:spMkLst>
        </pc:spChg>
        <pc:spChg chg="add del">
          <ac:chgData name="almir innocenti" userId="120029997511f8f3" providerId="LiveId" clId="{F3069C2F-B40F-40C6-BFEA-314E78639B82}" dt="2023-09-05T19:38:35.733" v="3293" actId="26606"/>
          <ac:spMkLst>
            <pc:docMk/>
            <pc:sldMk cId="2122308653" sldId="256"/>
            <ac:spMk id="91" creationId="{0C0CCF94-9536-4A63-8FF2-E37827C92756}"/>
          </ac:spMkLst>
        </pc:spChg>
        <pc:spChg chg="add del">
          <ac:chgData name="almir innocenti" userId="120029997511f8f3" providerId="LiveId" clId="{F3069C2F-B40F-40C6-BFEA-314E78639B82}" dt="2023-09-05T19:38:35.733" v="3293" actId="26606"/>
          <ac:spMkLst>
            <pc:docMk/>
            <pc:sldMk cId="2122308653" sldId="256"/>
            <ac:spMk id="92" creationId="{C970655A-F4C2-4D7E-BAB6-D3BFC5CAE148}"/>
          </ac:spMkLst>
        </pc:spChg>
        <pc:spChg chg="add del">
          <ac:chgData name="almir innocenti" userId="120029997511f8f3" providerId="LiveId" clId="{F3069C2F-B40F-40C6-BFEA-314E78639B82}" dt="2023-09-05T19:38:35.733" v="3293" actId="26606"/>
          <ac:spMkLst>
            <pc:docMk/>
            <pc:sldMk cId="2122308653" sldId="256"/>
            <ac:spMk id="93" creationId="{3389D0BC-BA1D-4360-88F9-D9ECCBDAB50E}"/>
          </ac:spMkLst>
        </pc:spChg>
        <pc:spChg chg="add del">
          <ac:chgData name="almir innocenti" userId="120029997511f8f3" providerId="LiveId" clId="{F3069C2F-B40F-40C6-BFEA-314E78639B82}" dt="2023-09-07T11:15:21.287" v="3845" actId="26606"/>
          <ac:spMkLst>
            <pc:docMk/>
            <pc:sldMk cId="2122308653" sldId="256"/>
            <ac:spMk id="94" creationId="{401FD61C-FC3A-43C0-9641-28B0C1A54201}"/>
          </ac:spMkLst>
        </pc:spChg>
        <pc:spChg chg="add del">
          <ac:chgData name="almir innocenti" userId="120029997511f8f3" providerId="LiveId" clId="{F3069C2F-B40F-40C6-BFEA-314E78639B82}" dt="2023-09-05T19:38:37.783" v="3295" actId="26606"/>
          <ac:spMkLst>
            <pc:docMk/>
            <pc:sldMk cId="2122308653" sldId="256"/>
            <ac:spMk id="95" creationId="{50CEED20-A22C-4FC3-BC0E-F4FE53FDEB97}"/>
          </ac:spMkLst>
        </pc:spChg>
        <pc:spChg chg="add del">
          <ac:chgData name="almir innocenti" userId="120029997511f8f3" providerId="LiveId" clId="{F3069C2F-B40F-40C6-BFEA-314E78639B82}" dt="2023-09-07T11:15:21.287" v="3845" actId="26606"/>
          <ac:spMkLst>
            <pc:docMk/>
            <pc:sldMk cId="2122308653" sldId="256"/>
            <ac:spMk id="97" creationId="{3D2B953D-3D65-4BA7-80E6-139390790639}"/>
          </ac:spMkLst>
        </pc:spChg>
        <pc:spChg chg="add del">
          <ac:chgData name="almir innocenti" userId="120029997511f8f3" providerId="LiveId" clId="{F3069C2F-B40F-40C6-BFEA-314E78639B82}" dt="2023-09-05T19:38:37.783" v="3295" actId="26606"/>
          <ac:spMkLst>
            <pc:docMk/>
            <pc:sldMk cId="2122308653" sldId="256"/>
            <ac:spMk id="98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19:38:37.783" v="3295" actId="26606"/>
          <ac:spMkLst>
            <pc:docMk/>
            <pc:sldMk cId="2122308653" sldId="256"/>
            <ac:spMk id="99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7T11:15:21.287" v="3845" actId="26606"/>
          <ac:spMkLst>
            <pc:docMk/>
            <pc:sldMk cId="2122308653" sldId="256"/>
            <ac:spMk id="100" creationId="{4CA0A0B8-0ABD-4C1D-8BDE-4D94C94FDA4E}"/>
          </ac:spMkLst>
        </pc:spChg>
        <pc:spChg chg="add del">
          <ac:chgData name="almir innocenti" userId="120029997511f8f3" providerId="LiveId" clId="{F3069C2F-B40F-40C6-BFEA-314E78639B82}" dt="2023-09-05T19:38:39.423" v="3297" actId="26606"/>
          <ac:spMkLst>
            <pc:docMk/>
            <pc:sldMk cId="2122308653" sldId="256"/>
            <ac:spMk id="101" creationId="{3C54F4CE-85F0-46ED-80DA-9518C9251AD1}"/>
          </ac:spMkLst>
        </pc:spChg>
        <pc:spChg chg="add del">
          <ac:chgData name="almir innocenti" userId="120029997511f8f3" providerId="LiveId" clId="{F3069C2F-B40F-40C6-BFEA-314E78639B82}" dt="2023-09-05T19:38:39.423" v="3297" actId="26606"/>
          <ac:spMkLst>
            <pc:docMk/>
            <pc:sldMk cId="2122308653" sldId="256"/>
            <ac:spMk id="102" creationId="{F778EC6E-B783-44A8-9FF7-FEF1EE6DC000}"/>
          </ac:spMkLst>
        </pc:spChg>
        <pc:spChg chg="add del">
          <ac:chgData name="almir innocenti" userId="120029997511f8f3" providerId="LiveId" clId="{F3069C2F-B40F-40C6-BFEA-314E78639B82}" dt="2023-09-07T11:49:10.353" v="4267" actId="26606"/>
          <ac:spMkLst>
            <pc:docMk/>
            <pc:sldMk cId="2122308653" sldId="256"/>
            <ac:spMk id="103" creationId="{418F941B-B7E9-44F2-9A2C-5D35ACF9A678}"/>
          </ac:spMkLst>
        </pc:spChg>
        <pc:spChg chg="add del">
          <ac:chgData name="almir innocenti" userId="120029997511f8f3" providerId="LiveId" clId="{F3069C2F-B40F-40C6-BFEA-314E78639B82}" dt="2023-09-05T19:38:42.321" v="3299" actId="26606"/>
          <ac:spMkLst>
            <pc:docMk/>
            <pc:sldMk cId="2122308653" sldId="256"/>
            <ac:spMk id="104" creationId="{8930EBA3-4D2E-42E8-B828-834555328D85}"/>
          </ac:spMkLst>
        </pc:spChg>
        <pc:spChg chg="add del">
          <ac:chgData name="almir innocenti" userId="120029997511f8f3" providerId="LiveId" clId="{F3069C2F-B40F-40C6-BFEA-314E78639B82}" dt="2023-09-05T19:38:42.321" v="3299" actId="26606"/>
          <ac:spMkLst>
            <pc:docMk/>
            <pc:sldMk cId="2122308653" sldId="256"/>
            <ac:spMk id="105" creationId="{E58B2195-5055-402F-A3E7-53FF0E4980C3}"/>
          </ac:spMkLst>
        </pc:spChg>
        <pc:spChg chg="add del">
          <ac:chgData name="almir innocenti" userId="120029997511f8f3" providerId="LiveId" clId="{F3069C2F-B40F-40C6-BFEA-314E78639B82}" dt="2023-09-05T19:38:42.321" v="3299" actId="26606"/>
          <ac:spMkLst>
            <pc:docMk/>
            <pc:sldMk cId="2122308653" sldId="256"/>
            <ac:spMk id="106" creationId="{528AA953-F4F9-4DC5-97C7-491F4AF937DC}"/>
          </ac:spMkLst>
        </pc:spChg>
        <pc:spChg chg="add del">
          <ac:chgData name="almir innocenti" userId="120029997511f8f3" providerId="LiveId" clId="{F3069C2F-B40F-40C6-BFEA-314E78639B82}" dt="2023-09-05T19:38:45.712" v="3301" actId="26606"/>
          <ac:spMkLst>
            <pc:docMk/>
            <pc:sldMk cId="2122308653" sldId="256"/>
            <ac:spMk id="108" creationId="{9B37791B-B040-4694-BFDC-8DD132D86E8E}"/>
          </ac:spMkLst>
        </pc:spChg>
        <pc:spChg chg="add del">
          <ac:chgData name="almir innocenti" userId="120029997511f8f3" providerId="LiveId" clId="{F3069C2F-B40F-40C6-BFEA-314E78639B82}" dt="2023-09-05T19:42:43.882" v="3346" actId="26606"/>
          <ac:spMkLst>
            <pc:docMk/>
            <pc:sldMk cId="2122308653" sldId="256"/>
            <ac:spMk id="110" creationId="{D1E370F4-6FE2-45A6-AC8E-CCB1A8AED13B}"/>
          </ac:spMkLst>
        </pc:spChg>
        <pc:spChg chg="add del">
          <ac:chgData name="almir innocenti" userId="120029997511f8f3" providerId="LiveId" clId="{F3069C2F-B40F-40C6-BFEA-314E78639B82}" dt="2023-09-05T19:42:43.882" v="3346" actId="26606"/>
          <ac:spMkLst>
            <pc:docMk/>
            <pc:sldMk cId="2122308653" sldId="256"/>
            <ac:spMk id="112" creationId="{D665D759-2DF8-4D47-8386-4BA28901A79D}"/>
          </ac:spMkLst>
        </pc:spChg>
        <pc:spChg chg="add del">
          <ac:chgData name="almir innocenti" userId="120029997511f8f3" providerId="LiveId" clId="{F3069C2F-B40F-40C6-BFEA-314E78639B82}" dt="2023-09-05T19:42:51.952" v="3348" actId="26606"/>
          <ac:spMkLst>
            <pc:docMk/>
            <pc:sldMk cId="2122308653" sldId="256"/>
            <ac:spMk id="114" creationId="{68AF5748-FED8-45BA-8631-26D1D10F3246}"/>
          </ac:spMkLst>
        </pc:spChg>
        <pc:spChg chg="add del">
          <ac:chgData name="almir innocenti" userId="120029997511f8f3" providerId="LiveId" clId="{F3069C2F-B40F-40C6-BFEA-314E78639B82}" dt="2023-09-05T19:38:51.126" v="3303" actId="26606"/>
          <ac:spMkLst>
            <pc:docMk/>
            <pc:sldMk cId="2122308653" sldId="256"/>
            <ac:spMk id="115" creationId="{3C54F4CE-85F0-46ED-80DA-9518C9251AD1}"/>
          </ac:spMkLst>
        </pc:spChg>
        <pc:spChg chg="add del">
          <ac:chgData name="almir innocenti" userId="120029997511f8f3" providerId="LiveId" clId="{F3069C2F-B40F-40C6-BFEA-314E78639B82}" dt="2023-09-05T19:38:51.126" v="3303" actId="26606"/>
          <ac:spMkLst>
            <pc:docMk/>
            <pc:sldMk cId="2122308653" sldId="256"/>
            <ac:spMk id="116" creationId="{F778EC6E-B783-44A8-9FF7-FEF1EE6DC000}"/>
          </ac:spMkLst>
        </pc:spChg>
        <pc:spChg chg="add del">
          <ac:chgData name="almir innocenti" userId="120029997511f8f3" providerId="LiveId" clId="{F3069C2F-B40F-40C6-BFEA-314E78639B82}" dt="2023-09-05T19:42:51.952" v="3348" actId="26606"/>
          <ac:spMkLst>
            <pc:docMk/>
            <pc:sldMk cId="2122308653" sldId="256"/>
            <ac:spMk id="117" creationId="{AF2F604E-43BE-4DC3-B983-E071523364F8}"/>
          </ac:spMkLst>
        </pc:spChg>
        <pc:spChg chg="add del">
          <ac:chgData name="almir innocenti" userId="120029997511f8f3" providerId="LiveId" clId="{F3069C2F-B40F-40C6-BFEA-314E78639B82}" dt="2023-09-05T19:39:42.658" v="3313" actId="26606"/>
          <ac:spMkLst>
            <pc:docMk/>
            <pc:sldMk cId="2122308653" sldId="256"/>
            <ac:spMk id="118" creationId="{9B37791B-B040-4694-BFDC-8DD132D86E8E}"/>
          </ac:spMkLst>
        </pc:spChg>
        <pc:spChg chg="add del">
          <ac:chgData name="almir innocenti" userId="120029997511f8f3" providerId="LiveId" clId="{F3069C2F-B40F-40C6-BFEA-314E78639B82}" dt="2023-09-07T11:15:21.287" v="3845" actId="26606"/>
          <ac:spMkLst>
            <pc:docMk/>
            <pc:sldMk cId="2122308653" sldId="256"/>
            <ac:spMk id="120" creationId="{F47059C0-3CD3-44C5-9FBC-C5CEA6D94E73}"/>
          </ac:spMkLst>
        </pc:spChg>
        <pc:spChg chg="add del">
          <ac:chgData name="almir innocenti" userId="120029997511f8f3" providerId="LiveId" clId="{F3069C2F-B40F-40C6-BFEA-314E78639B82}" dt="2023-09-05T19:42:51.952" v="3348" actId="26606"/>
          <ac:spMkLst>
            <pc:docMk/>
            <pc:sldMk cId="2122308653" sldId="256"/>
            <ac:spMk id="122" creationId="{08C9B587-E65E-4B52-B37C-ABEBB6E87928}"/>
          </ac:spMkLst>
        </pc:spChg>
        <pc:spChg chg="add del">
          <ac:chgData name="almir innocenti" userId="120029997511f8f3" providerId="LiveId" clId="{F3069C2F-B40F-40C6-BFEA-314E78639B82}" dt="2023-09-05T19:42:56.030" v="3350" actId="26606"/>
          <ac:spMkLst>
            <pc:docMk/>
            <pc:sldMk cId="2122308653" sldId="256"/>
            <ac:spMk id="124" creationId="{3C54F4CE-85F0-46ED-80DA-9518C9251AD1}"/>
          </ac:spMkLst>
        </pc:spChg>
        <pc:spChg chg="add del">
          <ac:chgData name="almir innocenti" userId="120029997511f8f3" providerId="LiveId" clId="{F3069C2F-B40F-40C6-BFEA-314E78639B82}" dt="2023-09-05T19:42:56.030" v="3350" actId="26606"/>
          <ac:spMkLst>
            <pc:docMk/>
            <pc:sldMk cId="2122308653" sldId="256"/>
            <ac:spMk id="125" creationId="{F778EC6E-B783-44A8-9FF7-FEF1EE6DC000}"/>
          </ac:spMkLst>
        </pc:spChg>
        <pc:spChg chg="add del">
          <ac:chgData name="almir innocenti" userId="120029997511f8f3" providerId="LiveId" clId="{F3069C2F-B40F-40C6-BFEA-314E78639B82}" dt="2023-09-05T19:43:02.570" v="3352" actId="26606"/>
          <ac:spMkLst>
            <pc:docMk/>
            <pc:sldMk cId="2122308653" sldId="256"/>
            <ac:spMk id="127" creationId="{C6FC42E6-6C25-4922-95D2-B97B1E123559}"/>
          </ac:spMkLst>
        </pc:spChg>
        <pc:spChg chg="add del">
          <ac:chgData name="almir innocenti" userId="120029997511f8f3" providerId="LiveId" clId="{F3069C2F-B40F-40C6-BFEA-314E78639B82}" dt="2023-09-05T19:39:22.421" v="3306" actId="26606"/>
          <ac:spMkLst>
            <pc:docMk/>
            <pc:sldMk cId="2122308653" sldId="256"/>
            <ac:spMk id="128" creationId="{9C867835-A917-4A2B-8424-3AFAF7436395}"/>
          </ac:spMkLst>
        </pc:spChg>
        <pc:spChg chg="add del">
          <ac:chgData name="almir innocenti" userId="120029997511f8f3" providerId="LiveId" clId="{F3069C2F-B40F-40C6-BFEA-314E78639B82}" dt="2023-09-05T19:43:02.570" v="3352" actId="26606"/>
          <ac:spMkLst>
            <pc:docMk/>
            <pc:sldMk cId="2122308653" sldId="256"/>
            <ac:spMk id="129" creationId="{0295F874-A8A5-4A14-8CFC-828968DE64C4}"/>
          </ac:spMkLst>
        </pc:spChg>
        <pc:spChg chg="add del">
          <ac:chgData name="almir innocenti" userId="120029997511f8f3" providerId="LiveId" clId="{F3069C2F-B40F-40C6-BFEA-314E78639B82}" dt="2023-09-05T19:39:22.421" v="3306" actId="26606"/>
          <ac:spMkLst>
            <pc:docMk/>
            <pc:sldMk cId="2122308653" sldId="256"/>
            <ac:spMk id="130" creationId="{EED8D03E-F375-4E67-B932-FF9B007BB420}"/>
          </ac:spMkLst>
        </pc:spChg>
        <pc:spChg chg="add del">
          <ac:chgData name="almir innocenti" userId="120029997511f8f3" providerId="LiveId" clId="{F3069C2F-B40F-40C6-BFEA-314E78639B82}" dt="2023-09-05T19:43:03.773" v="3354" actId="26606"/>
          <ac:spMkLst>
            <pc:docMk/>
            <pc:sldMk cId="2122308653" sldId="256"/>
            <ac:spMk id="131" creationId="{EF63F4E1-AEA4-4F86-BBED-27DF9CE85AEE}"/>
          </ac:spMkLst>
        </pc:spChg>
        <pc:spChg chg="add del">
          <ac:chgData name="almir innocenti" userId="120029997511f8f3" providerId="LiveId" clId="{F3069C2F-B40F-40C6-BFEA-314E78639B82}" dt="2023-09-05T19:39:27.141" v="3308" actId="26606"/>
          <ac:spMkLst>
            <pc:docMk/>
            <pc:sldMk cId="2122308653" sldId="256"/>
            <ac:spMk id="132" creationId="{B5AAC39E-8294-44DC-AB9F-2B9F22C397E1}"/>
          </ac:spMkLst>
        </pc:spChg>
        <pc:spChg chg="add del">
          <ac:chgData name="almir innocenti" userId="120029997511f8f3" providerId="LiveId" clId="{F3069C2F-B40F-40C6-BFEA-314E78639B82}" dt="2023-09-05T19:39:27.141" v="3308" actId="26606"/>
          <ac:spMkLst>
            <pc:docMk/>
            <pc:sldMk cId="2122308653" sldId="256"/>
            <ac:spMk id="133" creationId="{9089EED9-F54D-4F20-A2C6-949DE4176959}"/>
          </ac:spMkLst>
        </pc:spChg>
        <pc:spChg chg="add del">
          <ac:chgData name="almir innocenti" userId="120029997511f8f3" providerId="LiveId" clId="{F3069C2F-B40F-40C6-BFEA-314E78639B82}" dt="2023-09-05T19:39:27.141" v="3308" actId="26606"/>
          <ac:spMkLst>
            <pc:docMk/>
            <pc:sldMk cId="2122308653" sldId="256"/>
            <ac:spMk id="134" creationId="{11685A1B-C158-49A6-BF8F-0D48688527D1}"/>
          </ac:spMkLst>
        </pc:spChg>
        <pc:spChg chg="add del">
          <ac:chgData name="almir innocenti" userId="120029997511f8f3" providerId="LiveId" clId="{F3069C2F-B40F-40C6-BFEA-314E78639B82}" dt="2023-09-05T19:39:27.141" v="3308" actId="26606"/>
          <ac:spMkLst>
            <pc:docMk/>
            <pc:sldMk cId="2122308653" sldId="256"/>
            <ac:spMk id="135" creationId="{1A85619E-59AB-4E59-8DD1-77D17FCB331C}"/>
          </ac:spMkLst>
        </pc:spChg>
        <pc:spChg chg="add del">
          <ac:chgData name="almir innocenti" userId="120029997511f8f3" providerId="LiveId" clId="{F3069C2F-B40F-40C6-BFEA-314E78639B82}" dt="2023-09-05T19:43:03.773" v="3354" actId="26606"/>
          <ac:spMkLst>
            <pc:docMk/>
            <pc:sldMk cId="2122308653" sldId="256"/>
            <ac:spMk id="136" creationId="{C59D4035-62F4-48F5-A9F6-93DCABB67D6F}"/>
          </ac:spMkLst>
        </pc:spChg>
        <pc:spChg chg="add del">
          <ac:chgData name="almir innocenti" userId="120029997511f8f3" providerId="LiveId" clId="{F3069C2F-B40F-40C6-BFEA-314E78639B82}" dt="2023-09-05T19:39:33.185" v="3310" actId="26606"/>
          <ac:spMkLst>
            <pc:docMk/>
            <pc:sldMk cId="2122308653" sldId="256"/>
            <ac:spMk id="137" creationId="{0C0CCF94-9536-4A63-8FF2-E37827C92756}"/>
          </ac:spMkLst>
        </pc:spChg>
        <pc:spChg chg="add del">
          <ac:chgData name="almir innocenti" userId="120029997511f8f3" providerId="LiveId" clId="{F3069C2F-B40F-40C6-BFEA-314E78639B82}" dt="2023-09-05T19:39:33.185" v="3310" actId="26606"/>
          <ac:spMkLst>
            <pc:docMk/>
            <pc:sldMk cId="2122308653" sldId="256"/>
            <ac:spMk id="138" creationId="{C970655A-F4C2-4D7E-BAB6-D3BFC5CAE148}"/>
          </ac:spMkLst>
        </pc:spChg>
        <pc:spChg chg="add del">
          <ac:chgData name="almir innocenti" userId="120029997511f8f3" providerId="LiveId" clId="{F3069C2F-B40F-40C6-BFEA-314E78639B82}" dt="2023-09-05T19:39:33.185" v="3310" actId="26606"/>
          <ac:spMkLst>
            <pc:docMk/>
            <pc:sldMk cId="2122308653" sldId="256"/>
            <ac:spMk id="139" creationId="{3389D0BC-BA1D-4360-88F9-D9ECCBDAB50E}"/>
          </ac:spMkLst>
        </pc:spChg>
        <pc:spChg chg="add del">
          <ac:chgData name="almir innocenti" userId="120029997511f8f3" providerId="LiveId" clId="{F3069C2F-B40F-40C6-BFEA-314E78639B82}" dt="2023-09-05T19:48:56.191" v="3414" actId="26606"/>
          <ac:spMkLst>
            <pc:docMk/>
            <pc:sldMk cId="2122308653" sldId="256"/>
            <ac:spMk id="140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39:42.642" v="3312" actId="26606"/>
          <ac:spMkLst>
            <pc:docMk/>
            <pc:sldMk cId="2122308653" sldId="256"/>
            <ac:spMk id="141" creationId="{19D32F93-50AC-4C46-A5DB-291C60DDB7BD}"/>
          </ac:spMkLst>
        </pc:spChg>
        <pc:spChg chg="add del">
          <ac:chgData name="almir innocenti" userId="120029997511f8f3" providerId="LiveId" clId="{F3069C2F-B40F-40C6-BFEA-314E78639B82}" dt="2023-09-05T19:39:42.642" v="3312" actId="26606"/>
          <ac:spMkLst>
            <pc:docMk/>
            <pc:sldMk cId="2122308653" sldId="256"/>
            <ac:spMk id="142" creationId="{B9A1D9BC-1455-4308-9ABD-A3F8EDB67AAF}"/>
          </ac:spMkLst>
        </pc:spChg>
        <pc:spChg chg="add del">
          <ac:chgData name="almir innocenti" userId="120029997511f8f3" providerId="LiveId" clId="{F3069C2F-B40F-40C6-BFEA-314E78639B82}" dt="2023-09-05T19:39:42.642" v="3312" actId="26606"/>
          <ac:spMkLst>
            <pc:docMk/>
            <pc:sldMk cId="2122308653" sldId="256"/>
            <ac:spMk id="143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5T19:39:42.642" v="3312" actId="26606"/>
          <ac:spMkLst>
            <pc:docMk/>
            <pc:sldMk cId="2122308653" sldId="256"/>
            <ac:spMk id="144" creationId="{4A62647B-1222-407C-8740-5A497612B1F5}"/>
          </ac:spMkLst>
        </pc:spChg>
        <pc:spChg chg="add del">
          <ac:chgData name="almir innocenti" userId="120029997511f8f3" providerId="LiveId" clId="{F3069C2F-B40F-40C6-BFEA-314E78639B82}" dt="2023-09-05T19:48:56.191" v="3414" actId="26606"/>
          <ac:spMkLst>
            <pc:docMk/>
            <pc:sldMk cId="2122308653" sldId="256"/>
            <ac:spMk id="145" creationId="{26499741-A7C3-4BE2-846E-D88E44042D27}"/>
          </ac:spMkLst>
        </pc:spChg>
        <pc:spChg chg="add del">
          <ac:chgData name="almir innocenti" userId="120029997511f8f3" providerId="LiveId" clId="{F3069C2F-B40F-40C6-BFEA-314E78639B82}" dt="2023-09-05T19:40:28.226" v="3315"/>
          <ac:spMkLst>
            <pc:docMk/>
            <pc:sldMk cId="2122308653" sldId="256"/>
            <ac:spMk id="146" creationId="{6B1F108D-1A97-4116-9C32-E0CD6F6278C2}"/>
          </ac:spMkLst>
        </pc:spChg>
        <pc:spChg chg="add del">
          <ac:chgData name="almir innocenti" userId="120029997511f8f3" providerId="LiveId" clId="{F3069C2F-B40F-40C6-BFEA-314E78639B82}" dt="2023-09-05T19:40:28.226" v="3315"/>
          <ac:spMkLst>
            <pc:docMk/>
            <pc:sldMk cId="2122308653" sldId="256"/>
            <ac:spMk id="147" creationId="{3276E0C7-D588-440B-8F4A-876392DB718F}"/>
          </ac:spMkLst>
        </pc:spChg>
        <pc:spChg chg="add del">
          <ac:chgData name="almir innocenti" userId="120029997511f8f3" providerId="LiveId" clId="{F3069C2F-B40F-40C6-BFEA-314E78639B82}" dt="2023-09-05T19:40:28.226" v="3315"/>
          <ac:spMkLst>
            <pc:docMk/>
            <pc:sldMk cId="2122308653" sldId="256"/>
            <ac:spMk id="148" creationId="{5BDEA8D4-D640-4088-B589-8760DC702FA4}"/>
          </ac:spMkLst>
        </pc:spChg>
        <pc:spChg chg="add del">
          <ac:chgData name="almir innocenti" userId="120029997511f8f3" providerId="LiveId" clId="{F3069C2F-B40F-40C6-BFEA-314E78639B82}" dt="2023-09-05T19:40:28.226" v="3315"/>
          <ac:spMkLst>
            <pc:docMk/>
            <pc:sldMk cId="2122308653" sldId="256"/>
            <ac:spMk id="149" creationId="{708A22B1-9011-459B-BCED-99F879F1E9D5}"/>
          </ac:spMkLst>
        </pc:spChg>
        <pc:spChg chg="add del">
          <ac:chgData name="almir innocenti" userId="120029997511f8f3" providerId="LiveId" clId="{F3069C2F-B40F-40C6-BFEA-314E78639B82}" dt="2023-09-05T19:48:38.601" v="3407" actId="26606"/>
          <ac:spMkLst>
            <pc:docMk/>
            <pc:sldMk cId="2122308653" sldId="256"/>
            <ac:spMk id="150" creationId="{C6FC42E6-6C25-4922-95D2-B97B1E123559}"/>
          </ac:spMkLst>
        </pc:spChg>
        <pc:spChg chg="add del">
          <ac:chgData name="almir innocenti" userId="120029997511f8f3" providerId="LiveId" clId="{F3069C2F-B40F-40C6-BFEA-314E78639B82}" dt="2023-09-05T19:48:38.601" v="3407" actId="26606"/>
          <ac:spMkLst>
            <pc:docMk/>
            <pc:sldMk cId="2122308653" sldId="256"/>
            <ac:spMk id="152" creationId="{0295F874-A8A5-4A14-8CFC-828968DE64C4}"/>
          </ac:spMkLst>
        </pc:spChg>
        <pc:spChg chg="add del">
          <ac:chgData name="almir innocenti" userId="120029997511f8f3" providerId="LiveId" clId="{F3069C2F-B40F-40C6-BFEA-314E78639B82}" dt="2023-09-07T11:52:47.199" v="4353" actId="26606"/>
          <ac:spMkLst>
            <pc:docMk/>
            <pc:sldMk cId="2122308653" sldId="256"/>
            <ac:spMk id="153" creationId="{1C55B9B6-3284-4A87-B88E-29DF8ECF8660}"/>
          </ac:spMkLst>
        </pc:spChg>
        <pc:spChg chg="add del">
          <ac:chgData name="almir innocenti" userId="120029997511f8f3" providerId="LiveId" clId="{F3069C2F-B40F-40C6-BFEA-314E78639B82}" dt="2023-09-05T19:48:43.587" v="3409" actId="26606"/>
          <ac:spMkLst>
            <pc:docMk/>
            <pc:sldMk cId="2122308653" sldId="256"/>
            <ac:spMk id="154" creationId="{DF05ACD0-FF4A-4F8F-B5C5-6A4EBD0D1B38}"/>
          </ac:spMkLst>
        </pc:spChg>
        <pc:spChg chg="add del">
          <ac:chgData name="almir innocenti" userId="120029997511f8f3" providerId="LiveId" clId="{F3069C2F-B40F-40C6-BFEA-314E78639B82}" dt="2023-09-05T19:48:43.587" v="3409" actId="26606"/>
          <ac:spMkLst>
            <pc:docMk/>
            <pc:sldMk cId="2122308653" sldId="256"/>
            <ac:spMk id="155" creationId="{4C9AFA28-B5ED-4346-9AF7-68A157F16C7E}"/>
          </ac:spMkLst>
        </pc:spChg>
        <pc:spChg chg="add del">
          <ac:chgData name="almir innocenti" userId="120029997511f8f3" providerId="LiveId" clId="{F3069C2F-B40F-40C6-BFEA-314E78639B82}" dt="2023-09-07T11:52:47.199" v="4353" actId="26606"/>
          <ac:spMkLst>
            <pc:docMk/>
            <pc:sldMk cId="2122308653" sldId="256"/>
            <ac:spMk id="156" creationId="{9B5F5ECB-A05F-4FAD-9AAC-BC767A8112A7}"/>
          </ac:spMkLst>
        </pc:spChg>
        <pc:spChg chg="add del">
          <ac:chgData name="almir innocenti" userId="120029997511f8f3" providerId="LiveId" clId="{F3069C2F-B40F-40C6-BFEA-314E78639B82}" dt="2023-09-05T19:48:49.861" v="3411" actId="26606"/>
          <ac:spMkLst>
            <pc:docMk/>
            <pc:sldMk cId="2122308653" sldId="256"/>
            <ac:spMk id="157" creationId="{ED9C414A-A284-4D73-B9C7-54C138F6DC3D}"/>
          </ac:spMkLst>
        </pc:spChg>
        <pc:spChg chg="add del">
          <ac:chgData name="almir innocenti" userId="120029997511f8f3" providerId="LiveId" clId="{F3069C2F-B40F-40C6-BFEA-314E78639B82}" dt="2023-09-05T19:48:49.861" v="3411" actId="26606"/>
          <ac:spMkLst>
            <pc:docMk/>
            <pc:sldMk cId="2122308653" sldId="256"/>
            <ac:spMk id="158" creationId="{A3DAD80A-CFC8-4003-858B-671FF2048CE2}"/>
          </ac:spMkLst>
        </pc:spChg>
        <pc:spChg chg="add del">
          <ac:chgData name="almir innocenti" userId="120029997511f8f3" providerId="LiveId" clId="{F3069C2F-B40F-40C6-BFEA-314E78639B82}" dt="2023-09-07T11:52:53.782" v="4361" actId="26606"/>
          <ac:spMkLst>
            <pc:docMk/>
            <pc:sldMk cId="2122308653" sldId="256"/>
            <ac:spMk id="159" creationId="{806ABAF8-A5F0-4E99-AB6D-67BFBB982B2B}"/>
          </ac:spMkLst>
        </pc:spChg>
        <pc:spChg chg="add del">
          <ac:chgData name="almir innocenti" userId="120029997511f8f3" providerId="LiveId" clId="{F3069C2F-B40F-40C6-BFEA-314E78639B82}" dt="2023-09-05T19:48:56.183" v="3413" actId="26606"/>
          <ac:spMkLst>
            <pc:docMk/>
            <pc:sldMk cId="2122308653" sldId="256"/>
            <ac:spMk id="160" creationId="{91489AF2-1C89-4FEA-AD95-4327E0D8D49A}"/>
          </ac:spMkLst>
        </pc:spChg>
        <pc:spChg chg="add del">
          <ac:chgData name="almir innocenti" userId="120029997511f8f3" providerId="LiveId" clId="{F3069C2F-B40F-40C6-BFEA-314E78639B82}" dt="2023-09-05T19:48:56.183" v="3413" actId="26606"/>
          <ac:spMkLst>
            <pc:docMk/>
            <pc:sldMk cId="2122308653" sldId="256"/>
            <ac:spMk id="161" creationId="{22BA45BF-8993-4AE1-9B3A-95ACDBA6BE09}"/>
          </ac:spMkLst>
        </pc:spChg>
        <pc:spChg chg="add del">
          <ac:chgData name="almir innocenti" userId="120029997511f8f3" providerId="LiveId" clId="{F3069C2F-B40F-40C6-BFEA-314E78639B82}" dt="2023-09-07T11:15:21.287" v="3845" actId="26606"/>
          <ac:spMkLst>
            <pc:docMk/>
            <pc:sldMk cId="2122308653" sldId="256"/>
            <ac:spMk id="162" creationId="{D245B05D-DA60-40E2-8A0A-B078C91D7037}"/>
          </ac:spMkLst>
        </pc:spChg>
        <pc:spChg chg="add del">
          <ac:chgData name="almir innocenti" userId="120029997511f8f3" providerId="LiveId" clId="{F3069C2F-B40F-40C6-BFEA-314E78639B82}" dt="2023-09-05T19:52:06.566" v="3452" actId="26606"/>
          <ac:spMkLst>
            <pc:docMk/>
            <pc:sldMk cId="2122308653" sldId="256"/>
            <ac:spMk id="163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52:06.566" v="3452" actId="26606"/>
          <ac:spMkLst>
            <pc:docMk/>
            <pc:sldMk cId="2122308653" sldId="256"/>
            <ac:spMk id="164" creationId="{26499741-A7C3-4BE2-846E-D88E44042D27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65" creationId="{489B7BFD-8F45-4093-AD9C-91B15B0503D9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66" creationId="{498F8FF6-43B4-494A-AF8F-123A4983EDF7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67" creationId="{4DCEC70C-9F4B-4A73-B4BD-AE50AD617F59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68" creationId="{5AFEC601-A132-47EE-B0C2-B38ACD9FCE6F}"/>
          </ac:spMkLst>
        </pc:spChg>
        <pc:spChg chg="add del">
          <ac:chgData name="almir innocenti" userId="120029997511f8f3" providerId="LiveId" clId="{F3069C2F-B40F-40C6-BFEA-314E78639B82}" dt="2023-09-05T19:52:06.558" v="3451" actId="26606"/>
          <ac:spMkLst>
            <pc:docMk/>
            <pc:sldMk cId="2122308653" sldId="256"/>
            <ac:spMk id="169" creationId="{B9D7E975-9161-4F2D-AC53-69E1912F6B5D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70" creationId="{279CAF82-0ECF-42BE-8F37-F71941E5D410}"/>
          </ac:spMkLst>
        </pc:spChg>
        <pc:spChg chg="add del">
          <ac:chgData name="almir innocenti" userId="120029997511f8f3" providerId="LiveId" clId="{F3069C2F-B40F-40C6-BFEA-314E78639B82}" dt="2023-09-05T19:52:06.558" v="3451" actId="26606"/>
          <ac:spMkLst>
            <pc:docMk/>
            <pc:sldMk cId="2122308653" sldId="256"/>
            <ac:spMk id="171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72" creationId="{4D525A72-77E7-4E14-BEE2-FC3A19EC41C3}"/>
          </ac:spMkLst>
        </pc:spChg>
        <pc:spChg chg="add del">
          <ac:chgData name="almir innocenti" userId="120029997511f8f3" providerId="LiveId" clId="{F3069C2F-B40F-40C6-BFEA-314E78639B82}" dt="2023-09-05T19:52:06.558" v="3451" actId="26606"/>
          <ac:spMkLst>
            <pc:docMk/>
            <pc:sldMk cId="2122308653" sldId="256"/>
            <ac:spMk id="173" creationId="{463E6235-1649-4B47-9862-4026FC473B6F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74" creationId="{033BC44A-0661-43B4-9C14-FD5963C226AE}"/>
          </ac:spMkLst>
        </pc:spChg>
        <pc:spChg chg="add del">
          <ac:chgData name="almir innocenti" userId="120029997511f8f3" providerId="LiveId" clId="{F3069C2F-B40F-40C6-BFEA-314E78639B82}" dt="2023-09-05T19:55:34.670" v="3499"/>
          <ac:spMkLst>
            <pc:docMk/>
            <pc:sldMk cId="2122308653" sldId="256"/>
            <ac:spMk id="175" creationId="{4A62647B-1222-407C-8740-5A497612B1F5}"/>
          </ac:spMkLst>
        </pc:spChg>
        <pc:spChg chg="add del">
          <ac:chgData name="almir innocenti" userId="120029997511f8f3" providerId="LiveId" clId="{F3069C2F-B40F-40C6-BFEA-314E78639B82}" dt="2023-09-05T19:55:34.670" v="3499"/>
          <ac:spMkLst>
            <pc:docMk/>
            <pc:sldMk cId="2122308653" sldId="256"/>
            <ac:spMk id="176" creationId="{19D32F93-50AC-4C46-A5DB-291C60DDB7BD}"/>
          </ac:spMkLst>
        </pc:spChg>
        <pc:spChg chg="add del">
          <ac:chgData name="almir innocenti" userId="120029997511f8f3" providerId="LiveId" clId="{F3069C2F-B40F-40C6-BFEA-314E78639B82}" dt="2023-09-05T19:55:34.670" v="3499"/>
          <ac:spMkLst>
            <pc:docMk/>
            <pc:sldMk cId="2122308653" sldId="256"/>
            <ac:spMk id="177" creationId="{B9A1D9BC-1455-4308-9ABD-A3F8EDB67AAF}"/>
          </ac:spMkLst>
        </pc:spChg>
        <pc:spChg chg="add del">
          <ac:chgData name="almir innocenti" userId="120029997511f8f3" providerId="LiveId" clId="{F3069C2F-B40F-40C6-BFEA-314E78639B82}" dt="2023-09-05T19:55:34.670" v="3499"/>
          <ac:spMkLst>
            <pc:docMk/>
            <pc:sldMk cId="2122308653" sldId="256"/>
            <ac:spMk id="178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79" creationId="{DA31323F-03C2-4114-B2CC-79931D220D0E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80" creationId="{298EBCA3-8AAD-4596-8EBF-43A43542FDD1}"/>
          </ac:spMkLst>
        </pc:spChg>
        <pc:spChg chg="add del">
          <ac:chgData name="almir innocenti" userId="120029997511f8f3" providerId="LiveId" clId="{F3069C2F-B40F-40C6-BFEA-314E78639B82}" dt="2023-09-07T11:52:53.782" v="4361" actId="26606"/>
          <ac:spMkLst>
            <pc:docMk/>
            <pc:sldMk cId="2122308653" sldId="256"/>
            <ac:spMk id="182" creationId="{5F7833E7-6A14-4F78-A2DD-5640A4F6C273}"/>
          </ac:spMkLst>
        </pc:spChg>
        <pc:spChg chg="add del">
          <ac:chgData name="almir innocenti" userId="120029997511f8f3" providerId="LiveId" clId="{F3069C2F-B40F-40C6-BFEA-314E78639B82}" dt="2023-09-07T11:53:56.657" v="4390" actId="26606"/>
          <ac:spMkLst>
            <pc:docMk/>
            <pc:sldMk cId="2122308653" sldId="256"/>
            <ac:spMk id="183" creationId="{7466C88B-B170-4C69-85D3-FD6AD975F9A0}"/>
          </ac:spMkLst>
        </pc:spChg>
        <pc:spChg chg="add del">
          <ac:chgData name="almir innocenti" userId="120029997511f8f3" providerId="LiveId" clId="{F3069C2F-B40F-40C6-BFEA-314E78639B82}" dt="2023-09-07T11:53:56.657" v="4390" actId="26606"/>
          <ac:spMkLst>
            <pc:docMk/>
            <pc:sldMk cId="2122308653" sldId="256"/>
            <ac:spMk id="184" creationId="{080FE256-DF37-4639-8CB7-2E2F1897AD0F}"/>
          </ac:spMkLst>
        </pc:spChg>
        <pc:spChg chg="add del">
          <ac:chgData name="almir innocenti" userId="120029997511f8f3" providerId="LiveId" clId="{F3069C2F-B40F-40C6-BFEA-314E78639B82}" dt="2023-09-07T11:53:56.657" v="4390" actId="26606"/>
          <ac:spMkLst>
            <pc:docMk/>
            <pc:sldMk cId="2122308653" sldId="256"/>
            <ac:spMk id="185" creationId="{FDD1039A-772C-4213-A092-0D8A9EF4ACAB}"/>
          </ac:spMkLst>
        </pc:spChg>
        <pc:spChg chg="add del">
          <ac:chgData name="almir innocenti" userId="120029997511f8f3" providerId="LiveId" clId="{F3069C2F-B40F-40C6-BFEA-314E78639B82}" dt="2023-09-07T11:53:56.657" v="4390" actId="26606"/>
          <ac:spMkLst>
            <pc:docMk/>
            <pc:sldMk cId="2122308653" sldId="256"/>
            <ac:spMk id="186" creationId="{0B39728D-66CA-4175-956D-FE26F3225678}"/>
          </ac:spMkLst>
        </pc:spChg>
        <pc:spChg chg="add del">
          <ac:chgData name="almir innocenti" userId="120029997511f8f3" providerId="LiveId" clId="{F3069C2F-B40F-40C6-BFEA-314E78639B82}" dt="2023-09-07T11:15:23.171" v="3847" actId="26606"/>
          <ac:spMkLst>
            <pc:docMk/>
            <pc:sldMk cId="2122308653" sldId="256"/>
            <ac:spMk id="187" creationId="{9457709F-7F08-4A4A-9DB7-1AFB3FCF0790}"/>
          </ac:spMkLst>
        </pc:spChg>
        <pc:spChg chg="add del">
          <ac:chgData name="almir innocenti" userId="120029997511f8f3" providerId="LiveId" clId="{F3069C2F-B40F-40C6-BFEA-314E78639B82}" dt="2023-09-07T11:53:59.679" v="4393" actId="26606"/>
          <ac:spMkLst>
            <pc:docMk/>
            <pc:sldMk cId="2122308653" sldId="256"/>
            <ac:spMk id="188" creationId="{B298ECBA-3258-45DF-8FD4-7581736BCCBC}"/>
          </ac:spMkLst>
        </pc:spChg>
        <pc:spChg chg="add del">
          <ac:chgData name="almir innocenti" userId="120029997511f8f3" providerId="LiveId" clId="{F3069C2F-B40F-40C6-BFEA-314E78639B82}" dt="2023-09-07T11:15:23.917" v="3849" actId="26606"/>
          <ac:spMkLst>
            <pc:docMk/>
            <pc:sldMk cId="2122308653" sldId="256"/>
            <ac:spMk id="189" creationId="{489B7BFD-8F45-4093-AD9C-91B15B0503D9}"/>
          </ac:spMkLst>
        </pc:spChg>
        <pc:spChg chg="add del">
          <ac:chgData name="almir innocenti" userId="120029997511f8f3" providerId="LiveId" clId="{F3069C2F-B40F-40C6-BFEA-314E78639B82}" dt="2023-09-07T11:15:23.917" v="3849" actId="26606"/>
          <ac:spMkLst>
            <pc:docMk/>
            <pc:sldMk cId="2122308653" sldId="256"/>
            <ac:spMk id="190" creationId="{BDEB5F14-5014-49D1-B590-9E2B7721C079}"/>
          </ac:spMkLst>
        </pc:spChg>
        <pc:spChg chg="add del">
          <ac:chgData name="almir innocenti" userId="120029997511f8f3" providerId="LiveId" clId="{F3069C2F-B40F-40C6-BFEA-314E78639B82}" dt="2023-09-07T11:15:23.917" v="3849" actId="26606"/>
          <ac:spMkLst>
            <pc:docMk/>
            <pc:sldMk cId="2122308653" sldId="256"/>
            <ac:spMk id="191" creationId="{3D2B953D-3D65-4BA7-80E6-139390790639}"/>
          </ac:spMkLst>
        </pc:spChg>
        <pc:spChg chg="add del">
          <ac:chgData name="almir innocenti" userId="120029997511f8f3" providerId="LiveId" clId="{F3069C2F-B40F-40C6-BFEA-314E78639B82}" dt="2023-09-07T11:15:23.917" v="3849" actId="26606"/>
          <ac:spMkLst>
            <pc:docMk/>
            <pc:sldMk cId="2122308653" sldId="256"/>
            <ac:spMk id="192" creationId="{4CA0A0B8-0ABD-4C1D-8BDE-4D94C94FDA4E}"/>
          </ac:spMkLst>
        </pc:spChg>
        <pc:spChg chg="add del">
          <ac:chgData name="almir innocenti" userId="120029997511f8f3" providerId="LiveId" clId="{F3069C2F-B40F-40C6-BFEA-314E78639B82}" dt="2023-09-07T11:15:23.917" v="3849" actId="26606"/>
          <ac:spMkLst>
            <pc:docMk/>
            <pc:sldMk cId="2122308653" sldId="256"/>
            <ac:spMk id="193" creationId="{FF2923AC-40BC-4610-B6BD-AECABAF6DF68}"/>
          </ac:spMkLst>
        </pc:spChg>
        <pc:spChg chg="add del">
          <ac:chgData name="almir innocenti" userId="120029997511f8f3" providerId="LiveId" clId="{F3069C2F-B40F-40C6-BFEA-314E78639B82}" dt="2023-09-07T11:53:59.679" v="4393" actId="26606"/>
          <ac:spMkLst>
            <pc:docMk/>
            <pc:sldMk cId="2122308653" sldId="256"/>
            <ac:spMk id="195" creationId="{B62BF453-BD82-4B90-9FE7-51703133806E}"/>
          </ac:spMkLst>
        </pc:spChg>
        <pc:spChg chg="add del">
          <ac:chgData name="almir innocenti" userId="120029997511f8f3" providerId="LiveId" clId="{F3069C2F-B40F-40C6-BFEA-314E78639B82}" dt="2023-09-07T11:53:59.679" v="4393" actId="26606"/>
          <ac:spMkLst>
            <pc:docMk/>
            <pc:sldMk cId="2122308653" sldId="256"/>
            <ac:spMk id="196" creationId="{072366D3-9B5C-42E1-9906-77FF6BB55EAB}"/>
          </ac:spMkLst>
        </pc:spChg>
        <pc:spChg chg="add del">
          <ac:chgData name="almir innocenti" userId="120029997511f8f3" providerId="LiveId" clId="{F3069C2F-B40F-40C6-BFEA-314E78639B82}" dt="2023-09-07T11:15:23.917" v="3849" actId="26606"/>
          <ac:spMkLst>
            <pc:docMk/>
            <pc:sldMk cId="2122308653" sldId="256"/>
            <ac:spMk id="197" creationId="{F47059C0-3CD3-44C5-9FBC-C5CEA6D94E73}"/>
          </ac:spMkLst>
        </pc:spChg>
        <pc:spChg chg="add del">
          <ac:chgData name="almir innocenti" userId="120029997511f8f3" providerId="LiveId" clId="{F3069C2F-B40F-40C6-BFEA-314E78639B82}" dt="2023-09-07T11:53:59.679" v="4393" actId="26606"/>
          <ac:spMkLst>
            <pc:docMk/>
            <pc:sldMk cId="2122308653" sldId="256"/>
            <ac:spMk id="199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7T11:54:01.436" v="4396" actId="26606"/>
          <ac:spMkLst>
            <pc:docMk/>
            <pc:sldMk cId="2122308653" sldId="256"/>
            <ac:spMk id="202" creationId="{E2C05438-8975-4783-BCC7-9A4F0BD17978}"/>
          </ac:spMkLst>
        </pc:spChg>
        <pc:spChg chg="add del">
          <ac:chgData name="almir innocenti" userId="120029997511f8f3" providerId="LiveId" clId="{F3069C2F-B40F-40C6-BFEA-314E78639B82}" dt="2023-09-07T11:54:01.436" v="4396" actId="26606"/>
          <ac:spMkLst>
            <pc:docMk/>
            <pc:sldMk cId="2122308653" sldId="256"/>
            <ac:spMk id="203" creationId="{DF0ACCC9-A5C0-44FC-9472-E3E4BF4B41A7}"/>
          </ac:spMkLst>
        </pc:spChg>
        <pc:spChg chg="add del">
          <ac:chgData name="almir innocenti" userId="120029997511f8f3" providerId="LiveId" clId="{F3069C2F-B40F-40C6-BFEA-314E78639B82}" dt="2023-09-07T11:54:01.436" v="4396" actId="26606"/>
          <ac:spMkLst>
            <pc:docMk/>
            <pc:sldMk cId="2122308653" sldId="256"/>
            <ac:spMk id="204" creationId="{E8B8E8AE-1882-46F3-94E7-A2A39149475C}"/>
          </ac:spMkLst>
        </pc:spChg>
        <pc:spChg chg="add del">
          <ac:chgData name="almir innocenti" userId="120029997511f8f3" providerId="LiveId" clId="{F3069C2F-B40F-40C6-BFEA-314E78639B82}" dt="2023-09-07T11:15:23.917" v="3849" actId="26606"/>
          <ac:spMkLst>
            <pc:docMk/>
            <pc:sldMk cId="2122308653" sldId="256"/>
            <ac:spMk id="205" creationId="{D245B05D-DA60-40E2-8A0A-B078C91D7037}"/>
          </ac:spMkLst>
        </pc:spChg>
        <pc:spChg chg="add del">
          <ac:chgData name="almir innocenti" userId="120029997511f8f3" providerId="LiveId" clId="{F3069C2F-B40F-40C6-BFEA-314E78639B82}" dt="2023-09-07T11:15:23.917" v="3849" actId="26606"/>
          <ac:spMkLst>
            <pc:docMk/>
            <pc:sldMk cId="2122308653" sldId="256"/>
            <ac:spMk id="206" creationId="{401FD61C-FC3A-43C0-9641-28B0C1A54201}"/>
          </ac:spMkLst>
        </pc:spChg>
        <pc:spChg chg="add del">
          <ac:chgData name="almir innocenti" userId="120029997511f8f3" providerId="LiveId" clId="{F3069C2F-B40F-40C6-BFEA-314E78639B82}" dt="2023-09-07T11:54:01.436" v="4396" actId="26606"/>
          <ac:spMkLst>
            <pc:docMk/>
            <pc:sldMk cId="2122308653" sldId="256"/>
            <ac:spMk id="207" creationId="{F5AE0C4B-4D5E-48B0-929B-038F7E948410}"/>
          </ac:spMkLst>
        </pc:spChg>
        <pc:spChg chg="add del">
          <ac:chgData name="almir innocenti" userId="120029997511f8f3" providerId="LiveId" clId="{F3069C2F-B40F-40C6-BFEA-314E78639B82}" dt="2023-09-07T11:15:29.871" v="3853" actId="26606"/>
          <ac:spMkLst>
            <pc:docMk/>
            <pc:sldMk cId="2122308653" sldId="256"/>
            <ac:spMk id="208" creationId="{3A397E3E-B90C-4D82-BAAA-36F7AC6A4565}"/>
          </ac:spMkLst>
        </pc:spChg>
        <pc:spChg chg="add del">
          <ac:chgData name="almir innocenti" userId="120029997511f8f3" providerId="LiveId" clId="{F3069C2F-B40F-40C6-BFEA-314E78639B82}" dt="2023-09-07T11:56:24.664" v="4432"/>
          <ac:spMkLst>
            <pc:docMk/>
            <pc:sldMk cId="2122308653" sldId="256"/>
            <ac:spMk id="210" creationId="{B298ECBA-3258-45DF-8FD4-7581736BCCBC}"/>
          </ac:spMkLst>
        </pc:spChg>
        <pc:spChg chg="add del">
          <ac:chgData name="almir innocenti" userId="120029997511f8f3" providerId="LiveId" clId="{F3069C2F-B40F-40C6-BFEA-314E78639B82}" dt="2023-09-07T11:56:24.664" v="4432"/>
          <ac:spMkLst>
            <pc:docMk/>
            <pc:sldMk cId="2122308653" sldId="256"/>
            <ac:spMk id="211" creationId="{B62BF453-BD82-4B90-9FE7-51703133806E}"/>
          </ac:spMkLst>
        </pc:spChg>
        <pc:spChg chg="add del">
          <ac:chgData name="almir innocenti" userId="120029997511f8f3" providerId="LiveId" clId="{F3069C2F-B40F-40C6-BFEA-314E78639B82}" dt="2023-09-07T11:56:24.664" v="4432"/>
          <ac:spMkLst>
            <pc:docMk/>
            <pc:sldMk cId="2122308653" sldId="256"/>
            <ac:spMk id="212" creationId="{072366D3-9B5C-42E1-9906-77FF6BB55EAB}"/>
          </ac:spMkLst>
        </pc:spChg>
        <pc:spChg chg="add del">
          <ac:chgData name="almir innocenti" userId="120029997511f8f3" providerId="LiveId" clId="{F3069C2F-B40F-40C6-BFEA-314E78639B82}" dt="2023-09-07T11:56:24.664" v="4432"/>
          <ac:spMkLst>
            <pc:docMk/>
            <pc:sldMk cId="2122308653" sldId="256"/>
            <ac:spMk id="213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7T11:15:29.871" v="3853" actId="26606"/>
          <ac:spMkLst>
            <pc:docMk/>
            <pc:sldMk cId="2122308653" sldId="256"/>
            <ac:spMk id="219" creationId="{90A7F83A-9728-4030-8E45-9ECF1ABCCC12}"/>
          </ac:spMkLst>
        </pc:spChg>
        <pc:spChg chg="add del">
          <ac:chgData name="almir innocenti" userId="120029997511f8f3" providerId="LiveId" clId="{F3069C2F-B40F-40C6-BFEA-314E78639B82}" dt="2023-09-07T11:15:29.871" v="3853" actId="26606"/>
          <ac:spMkLst>
            <pc:docMk/>
            <pc:sldMk cId="2122308653" sldId="256"/>
            <ac:spMk id="220" creationId="{A2B5CBEA-F125-49B6-8335-227C325B112B}"/>
          </ac:spMkLst>
        </pc:spChg>
        <pc:spChg chg="add del">
          <ac:chgData name="almir innocenti" userId="120029997511f8f3" providerId="LiveId" clId="{F3069C2F-B40F-40C6-BFEA-314E78639B82}" dt="2023-09-07T11:15:29.871" v="3853" actId="26606"/>
          <ac:spMkLst>
            <pc:docMk/>
            <pc:sldMk cId="2122308653" sldId="256"/>
            <ac:spMk id="221" creationId="{FEA9761C-7BB2-45E5-A5DB-A0B35362454A}"/>
          </ac:spMkLst>
        </pc:spChg>
        <pc:spChg chg="add del">
          <ac:chgData name="almir innocenti" userId="120029997511f8f3" providerId="LiveId" clId="{F3069C2F-B40F-40C6-BFEA-314E78639B82}" dt="2023-09-07T11:15:29.871" v="3853" actId="26606"/>
          <ac:spMkLst>
            <pc:docMk/>
            <pc:sldMk cId="2122308653" sldId="256"/>
            <ac:spMk id="222" creationId="{4D1A5E71-B6B6-486A-8CDC-C7ABD9B903F6}"/>
          </ac:spMkLst>
        </pc:spChg>
        <pc:spChg chg="add del">
          <ac:chgData name="almir innocenti" userId="120029997511f8f3" providerId="LiveId" clId="{F3069C2F-B40F-40C6-BFEA-314E78639B82}" dt="2023-09-07T11:15:29.871" v="3853" actId="26606"/>
          <ac:spMkLst>
            <pc:docMk/>
            <pc:sldMk cId="2122308653" sldId="256"/>
            <ac:spMk id="223" creationId="{8E44D629-6B8E-4D88-A77E-149C0ED03498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37" creationId="{3A397E3E-B90C-4D82-BAAA-36F7AC6A4565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38" creationId="{A19B25F6-D845-46F3-BA69-3D48CEF7EFE5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39" creationId="{5FAC0226-4651-4BF7-AA72-6DB611F80F94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40" creationId="{B8CCAA36-1E98-45B0-AAF9-D8807BA8EF22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41" creationId="{783F456C-8972-439A-90A4-D7C52FA3A032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42" creationId="{0390AF2C-728C-4687-B7A2-3F9C788EC361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43" creationId="{D1C510C0-DED1-4708-AA14-355E5AFF1262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44" creationId="{558C4F41-C97D-4755-8F7C-8C0A8E182FCF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45" creationId="{A232F408-BBCD-48EE-ABF6-95201EF72338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46" creationId="{302D5D2F-11CF-47F1-B542-8ED3199DC02C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47" creationId="{79109165-7872-4D8A-A545-F48B3AF1D09E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48" creationId="{5438E66D-E34C-48D4-9F9D-021EBD568934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54" creationId="{FEFCF180-A212-449F-8D07-5EC94B281A2E}"/>
          </ac:spMkLst>
        </pc:spChg>
        <pc:spChg chg="add del">
          <ac:chgData name="almir innocenti" userId="120029997511f8f3" providerId="LiveId" clId="{F3069C2F-B40F-40C6-BFEA-314E78639B82}" dt="2023-09-07T11:15:39.952" v="3855" actId="26606"/>
          <ac:spMkLst>
            <pc:docMk/>
            <pc:sldMk cId="2122308653" sldId="256"/>
            <ac:spMk id="255" creationId="{1400E1BC-11DC-49A0-856F-992F20EB435B}"/>
          </ac:spMkLst>
        </pc:spChg>
        <pc:spChg chg="add del">
          <ac:chgData name="almir innocenti" userId="120029997511f8f3" providerId="LiveId" clId="{F3069C2F-B40F-40C6-BFEA-314E78639B82}" dt="2023-09-07T11:15:40.930" v="3857" actId="26606"/>
          <ac:spMkLst>
            <pc:docMk/>
            <pc:sldMk cId="2122308653" sldId="256"/>
            <ac:spMk id="257" creationId="{19D32F93-50AC-4C46-A5DB-291C60DDB7BD}"/>
          </ac:spMkLst>
        </pc:spChg>
        <pc:spChg chg="add del">
          <ac:chgData name="almir innocenti" userId="120029997511f8f3" providerId="LiveId" clId="{F3069C2F-B40F-40C6-BFEA-314E78639B82}" dt="2023-09-07T11:15:40.930" v="3857" actId="26606"/>
          <ac:spMkLst>
            <pc:docMk/>
            <pc:sldMk cId="2122308653" sldId="256"/>
            <ac:spMk id="258" creationId="{86FD7672-78BE-4D6F-A711-2CDB79B52DFF}"/>
          </ac:spMkLst>
        </pc:spChg>
        <pc:spChg chg="add del">
          <ac:chgData name="almir innocenti" userId="120029997511f8f3" providerId="LiveId" clId="{F3069C2F-B40F-40C6-BFEA-314E78639B82}" dt="2023-09-07T11:15:40.930" v="3857" actId="26606"/>
          <ac:spMkLst>
            <pc:docMk/>
            <pc:sldMk cId="2122308653" sldId="256"/>
            <ac:spMk id="259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7T11:15:40.930" v="3857" actId="26606"/>
          <ac:spMkLst>
            <pc:docMk/>
            <pc:sldMk cId="2122308653" sldId="256"/>
            <ac:spMk id="260" creationId="{4A62647B-1222-407C-8740-5A497612B1F5}"/>
          </ac:spMkLst>
        </pc:spChg>
        <pc:spChg chg="add del">
          <ac:chgData name="almir innocenti" userId="120029997511f8f3" providerId="LiveId" clId="{F3069C2F-B40F-40C6-BFEA-314E78639B82}" dt="2023-09-07T11:15:45.468" v="3859" actId="26606"/>
          <ac:spMkLst>
            <pc:docMk/>
            <pc:sldMk cId="2122308653" sldId="256"/>
            <ac:spMk id="262" creationId="{BA79A7CF-01AF-4178-9369-94E0C90EB046}"/>
          </ac:spMkLst>
        </pc:spChg>
        <pc:spChg chg="add del">
          <ac:chgData name="almir innocenti" userId="120029997511f8f3" providerId="LiveId" clId="{F3069C2F-B40F-40C6-BFEA-314E78639B82}" dt="2023-09-07T11:15:45.468" v="3859" actId="26606"/>
          <ac:spMkLst>
            <pc:docMk/>
            <pc:sldMk cId="2122308653" sldId="256"/>
            <ac:spMk id="263" creationId="{99413ED5-9ED4-4772-BCE4-2BCAE6B12E35}"/>
          </ac:spMkLst>
        </pc:spChg>
        <pc:spChg chg="add del">
          <ac:chgData name="almir innocenti" userId="120029997511f8f3" providerId="LiveId" clId="{F3069C2F-B40F-40C6-BFEA-314E78639B82}" dt="2023-09-07T11:15:45.468" v="3859" actId="26606"/>
          <ac:spMkLst>
            <pc:docMk/>
            <pc:sldMk cId="2122308653" sldId="256"/>
            <ac:spMk id="264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7T11:15:45.468" v="3859" actId="26606"/>
          <ac:spMkLst>
            <pc:docMk/>
            <pc:sldMk cId="2122308653" sldId="256"/>
            <ac:spMk id="265" creationId="{90F533E9-6690-41A8-A372-4C6C622D028D}"/>
          </ac:spMkLst>
        </pc:spChg>
        <pc:spChg chg="add del">
          <ac:chgData name="almir innocenti" userId="120029997511f8f3" providerId="LiveId" clId="{F3069C2F-B40F-40C6-BFEA-314E78639B82}" dt="2023-09-07T11:15:49.518" v="3861" actId="26606"/>
          <ac:spMkLst>
            <pc:docMk/>
            <pc:sldMk cId="2122308653" sldId="256"/>
            <ac:spMk id="267" creationId="{9180DE06-7362-4888-AADA-7AADD57AC49D}"/>
          </ac:spMkLst>
        </pc:spChg>
        <pc:spChg chg="add del">
          <ac:chgData name="almir innocenti" userId="120029997511f8f3" providerId="LiveId" clId="{F3069C2F-B40F-40C6-BFEA-314E78639B82}" dt="2023-09-07T11:15:49.518" v="3861" actId="26606"/>
          <ac:spMkLst>
            <pc:docMk/>
            <pc:sldMk cId="2122308653" sldId="256"/>
            <ac:spMk id="271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7T11:15:50.784" v="3863" actId="26606"/>
          <ac:spMkLst>
            <pc:docMk/>
            <pc:sldMk cId="2122308653" sldId="256"/>
            <ac:spMk id="273" creationId="{A3363022-C969-41E9-8EB2-E4C94908C1FA}"/>
          </ac:spMkLst>
        </pc:spChg>
        <pc:spChg chg="add del">
          <ac:chgData name="almir innocenti" userId="120029997511f8f3" providerId="LiveId" clId="{F3069C2F-B40F-40C6-BFEA-314E78639B82}" dt="2023-09-07T11:15:50.784" v="3863" actId="26606"/>
          <ac:spMkLst>
            <pc:docMk/>
            <pc:sldMk cId="2122308653" sldId="256"/>
            <ac:spMk id="274" creationId="{8D1AD6B3-BE88-4CEB-BA17-790657CC4729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280" creationId="{489B7BFD-8F45-4093-AD9C-91B15B0503D9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281" creationId="{498F8FF6-43B4-494A-AF8F-123A4983EDF7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282" creationId="{4DCEC70C-9F4B-4A73-B4BD-AE50AD617F59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283" creationId="{5AFEC601-A132-47EE-B0C2-B38ACD9FCE6F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284" creationId="{279CAF82-0ECF-42BE-8F37-F71941E5D410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285" creationId="{4D525A72-77E7-4E14-BEE2-FC3A19EC41C3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286" creationId="{033BC44A-0661-43B4-9C14-FD5963C226AE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287" creationId="{DA31323F-03C2-4114-B2CC-79931D220D0E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22308653" sldId="256"/>
            <ac:spMk id="288" creationId="{298EBCA3-8AAD-4596-8EBF-43A43542FDD1}"/>
          </ac:spMkLst>
        </pc:spChg>
        <pc:grpChg chg="add del">
          <ac:chgData name="almir innocenti" userId="120029997511f8f3" providerId="LiveId" clId="{F3069C2F-B40F-40C6-BFEA-314E78639B82}" dt="2023-09-05T19:32:23.942" v="3255" actId="26606"/>
          <ac:grpSpMkLst>
            <pc:docMk/>
            <pc:sldMk cId="2122308653" sldId="256"/>
            <ac:grpSpMk id="7" creationId="{4B2AE301-8298-47C2-81FA-781BA50D9933}"/>
          </ac:grpSpMkLst>
        </pc:grpChg>
        <pc:grpChg chg="add del">
          <ac:chgData name="almir innocenti" userId="120029997511f8f3" providerId="LiveId" clId="{F3069C2F-B40F-40C6-BFEA-314E78639B82}" dt="2023-09-05T19:32:30.378" v="3259" actId="26606"/>
          <ac:grpSpMkLst>
            <pc:docMk/>
            <pc:sldMk cId="2122308653" sldId="256"/>
            <ac:grpSpMk id="16" creationId="{892B7B61-D701-474B-AE8F-EA238B550A78}"/>
          </ac:grpSpMkLst>
        </pc:grpChg>
        <pc:grpChg chg="add del">
          <ac:chgData name="almir innocenti" userId="120029997511f8f3" providerId="LiveId" clId="{F3069C2F-B40F-40C6-BFEA-314E78639B82}" dt="2023-09-05T19:32:29.183" v="3257" actId="26606"/>
          <ac:grpSpMkLst>
            <pc:docMk/>
            <pc:sldMk cId="2122308653" sldId="256"/>
            <ac:grpSpMk id="22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19:55:51.146" v="3507"/>
          <ac:grpSpMkLst>
            <pc:docMk/>
            <pc:sldMk cId="2122308653" sldId="256"/>
            <ac:grpSpMk id="26" creationId="{25123E6E-F713-4254-A6BF-358CC8EC6C95}"/>
          </ac:grpSpMkLst>
        </pc:grpChg>
        <pc:grpChg chg="add del">
          <ac:chgData name="almir innocenti" userId="120029997511f8f3" providerId="LiveId" clId="{F3069C2F-B40F-40C6-BFEA-314E78639B82}" dt="2023-09-05T19:55:56.596" v="3510"/>
          <ac:grpSpMkLst>
            <pc:docMk/>
            <pc:sldMk cId="2122308653" sldId="256"/>
            <ac:grpSpMk id="31" creationId="{307A8868-805D-4C18-8A8B-4817BA9FF9B5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2122308653" sldId="256"/>
            <ac:grpSpMk id="37" creationId="{CF1AA7F6-A589-4BC8-BC72-2CA6DC908398}"/>
          </ac:grpSpMkLst>
        </pc:grpChg>
        <pc:grpChg chg="add del">
          <ac:chgData name="almir innocenti" userId="120029997511f8f3" providerId="LiveId" clId="{F3069C2F-B40F-40C6-BFEA-314E78639B82}" dt="2023-09-05T19:42:43.882" v="3346" actId="26606"/>
          <ac:grpSpMkLst>
            <pc:docMk/>
            <pc:sldMk cId="2122308653" sldId="256"/>
            <ac:grpSpMk id="46" creationId="{24413201-85BF-4680-A7D4-10CDBD03569C}"/>
          </ac:grpSpMkLst>
        </pc:grpChg>
        <pc:grpChg chg="add del">
          <ac:chgData name="almir innocenti" userId="120029997511f8f3" providerId="LiveId" clId="{F3069C2F-B40F-40C6-BFEA-314E78639B82}" dt="2023-09-05T21:14:53.708" v="3607" actId="26606"/>
          <ac:grpSpMkLst>
            <pc:docMk/>
            <pc:sldMk cId="2122308653" sldId="256"/>
            <ac:grpSpMk id="50" creationId="{654E48C8-2A00-4C54-BC9C-B18EE49E9C13}"/>
          </ac:grpSpMkLst>
        </pc:grpChg>
        <pc:grpChg chg="add del">
          <ac:chgData name="almir innocenti" userId="120029997511f8f3" providerId="LiveId" clId="{F3069C2F-B40F-40C6-BFEA-314E78639B82}" dt="2023-09-05T19:38:09.133" v="3277" actId="26606"/>
          <ac:grpSpMkLst>
            <pc:docMk/>
            <pc:sldMk cId="2122308653" sldId="256"/>
            <ac:grpSpMk id="57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19:38:21.104" v="3283" actId="26606"/>
          <ac:grpSpMkLst>
            <pc:docMk/>
            <pc:sldMk cId="2122308653" sldId="256"/>
            <ac:grpSpMk id="69" creationId="{8444DC2E-9E72-4669-878E-AF93DF307708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2122308653" sldId="256"/>
            <ac:grpSpMk id="70" creationId="{CF1AA7F6-A589-4BC8-BC72-2CA6DC908398}"/>
          </ac:grpSpMkLst>
        </pc:grpChg>
        <pc:grpChg chg="add del">
          <ac:chgData name="almir innocenti" userId="120029997511f8f3" providerId="LiveId" clId="{F3069C2F-B40F-40C6-BFEA-314E78639B82}" dt="2023-09-05T19:38:21.104" v="3283" actId="26606"/>
          <ac:grpSpMkLst>
            <pc:docMk/>
            <pc:sldMk cId="2122308653" sldId="256"/>
            <ac:grpSpMk id="72" creationId="{223CC9DA-C742-47CF-8965-06B4D836A54A}"/>
          </ac:grpSpMkLst>
        </pc:grpChg>
        <pc:grpChg chg="add del">
          <ac:chgData name="almir innocenti" userId="120029997511f8f3" providerId="LiveId" clId="{F3069C2F-B40F-40C6-BFEA-314E78639B82}" dt="2023-09-07T11:15:21.287" v="3845" actId="26606"/>
          <ac:grpSpMkLst>
            <pc:docMk/>
            <pc:sldMk cId="2122308653" sldId="256"/>
            <ac:grpSpMk id="75" creationId="{18A188E6-9899-40AA-9648-7B9BEAF52634}"/>
          </ac:grpSpMkLst>
        </pc:grpChg>
        <pc:grpChg chg="add del">
          <ac:chgData name="almir innocenti" userId="120029997511f8f3" providerId="LiveId" clId="{F3069C2F-B40F-40C6-BFEA-314E78639B82}" dt="2023-09-05T19:38:37.783" v="3295" actId="26606"/>
          <ac:grpSpMkLst>
            <pc:docMk/>
            <pc:sldMk cId="2122308653" sldId="256"/>
            <ac:grpSpMk id="96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19:38:45.712" v="3301" actId="26606"/>
          <ac:grpSpMkLst>
            <pc:docMk/>
            <pc:sldMk cId="2122308653" sldId="256"/>
            <ac:grpSpMk id="109" creationId="{59A59B10-9D94-4C5B-8BF0-95928DCEB198}"/>
          </ac:grpSpMkLst>
        </pc:grpChg>
        <pc:grpChg chg="add del">
          <ac:chgData name="almir innocenti" userId="120029997511f8f3" providerId="LiveId" clId="{F3069C2F-B40F-40C6-BFEA-314E78639B82}" dt="2023-09-05T19:39:42.658" v="3313" actId="26606"/>
          <ac:grpSpMkLst>
            <pc:docMk/>
            <pc:sldMk cId="2122308653" sldId="256"/>
            <ac:grpSpMk id="119" creationId="{4B2AE301-8298-47C2-81FA-781BA50D9933}"/>
          </ac:grpSpMkLst>
        </pc:grpChg>
        <pc:grpChg chg="add del">
          <ac:chgData name="almir innocenti" userId="120029997511f8f3" providerId="LiveId" clId="{F3069C2F-B40F-40C6-BFEA-314E78639B82}" dt="2023-09-07T11:15:21.287" v="3845" actId="26606"/>
          <ac:grpSpMkLst>
            <pc:docMk/>
            <pc:sldMk cId="2122308653" sldId="256"/>
            <ac:grpSpMk id="121" creationId="{78A6A50F-EF16-474F-9BD1-2D663EBEA2FF}"/>
          </ac:grpSpMkLst>
        </pc:grpChg>
        <pc:grpChg chg="add del">
          <ac:chgData name="almir innocenti" userId="120029997511f8f3" providerId="LiveId" clId="{F3069C2F-B40F-40C6-BFEA-314E78639B82}" dt="2023-09-07T11:15:21.287" v="3845" actId="26606"/>
          <ac:grpSpMkLst>
            <pc:docMk/>
            <pc:sldMk cId="2122308653" sldId="256"/>
            <ac:grpSpMk id="151" creationId="{4717BE92-F93B-41D0-A644-64F6E524C7D1}"/>
          </ac:grpSpMkLst>
        </pc:grpChg>
        <pc:grpChg chg="add del">
          <ac:chgData name="almir innocenti" userId="120029997511f8f3" providerId="LiveId" clId="{F3069C2F-B40F-40C6-BFEA-314E78639B82}" dt="2023-09-07T11:15:23.171" v="3847" actId="26606"/>
          <ac:grpSpMkLst>
            <pc:docMk/>
            <pc:sldMk cId="2122308653" sldId="256"/>
            <ac:grpSpMk id="181" creationId="{FB9739EB-7F66-433D-841F-AB3CD18700B7}"/>
          </ac:grpSpMkLst>
        </pc:grpChg>
        <pc:grpChg chg="add del">
          <ac:chgData name="almir innocenti" userId="120029997511f8f3" providerId="LiveId" clId="{F3069C2F-B40F-40C6-BFEA-314E78639B82}" dt="2023-09-07T11:15:23.917" v="3849" actId="26606"/>
          <ac:grpSpMkLst>
            <pc:docMk/>
            <pc:sldMk cId="2122308653" sldId="256"/>
            <ac:grpSpMk id="194" creationId="{18A188E6-9899-40AA-9648-7B9BEAF52634}"/>
          </ac:grpSpMkLst>
        </pc:grpChg>
        <pc:grpChg chg="add del">
          <ac:chgData name="almir innocenti" userId="120029997511f8f3" providerId="LiveId" clId="{F3069C2F-B40F-40C6-BFEA-314E78639B82}" dt="2023-09-07T11:15:23.917" v="3849" actId="26606"/>
          <ac:grpSpMkLst>
            <pc:docMk/>
            <pc:sldMk cId="2122308653" sldId="256"/>
            <ac:grpSpMk id="198" creationId="{78A6A50F-EF16-474F-9BD1-2D663EBEA2FF}"/>
          </ac:grpSpMkLst>
        </pc:grpChg>
        <pc:grpChg chg="add del">
          <ac:chgData name="almir innocenti" userId="120029997511f8f3" providerId="LiveId" clId="{F3069C2F-B40F-40C6-BFEA-314E78639B82}" dt="2023-09-07T11:15:23.917" v="3849" actId="26606"/>
          <ac:grpSpMkLst>
            <pc:docMk/>
            <pc:sldMk cId="2122308653" sldId="256"/>
            <ac:grpSpMk id="201" creationId="{4717BE92-F93B-41D0-A644-64F6E524C7D1}"/>
          </ac:grpSpMkLst>
        </pc:grpChg>
        <pc:grpChg chg="add del">
          <ac:chgData name="almir innocenti" userId="120029997511f8f3" providerId="LiveId" clId="{F3069C2F-B40F-40C6-BFEA-314E78639B82}" dt="2023-09-07T11:15:29.871" v="3853" actId="26606"/>
          <ac:grpSpMkLst>
            <pc:docMk/>
            <pc:sldMk cId="2122308653" sldId="256"/>
            <ac:grpSpMk id="209" creationId="{0F0C2E5D-B08F-4A99-9D15-59D33148FE02}"/>
          </ac:grpSpMkLst>
        </pc:grpChg>
        <pc:grpChg chg="add del">
          <ac:chgData name="almir innocenti" userId="120029997511f8f3" providerId="LiveId" clId="{F3069C2F-B40F-40C6-BFEA-314E78639B82}" dt="2023-09-07T11:15:29.871" v="3853" actId="26606"/>
          <ac:grpSpMkLst>
            <pc:docMk/>
            <pc:sldMk cId="2122308653" sldId="256"/>
            <ac:grpSpMk id="216" creationId="{5499343D-E927-41D0-B997-E44A300C68D8}"/>
          </ac:grpSpMkLst>
        </pc:grpChg>
        <pc:grpChg chg="add del">
          <ac:chgData name="almir innocenti" userId="120029997511f8f3" providerId="LiveId" clId="{F3069C2F-B40F-40C6-BFEA-314E78639B82}" dt="2023-09-07T11:15:29.871" v="3853" actId="26606"/>
          <ac:grpSpMkLst>
            <pc:docMk/>
            <pc:sldMk cId="2122308653" sldId="256"/>
            <ac:grpSpMk id="224" creationId="{FB9739EB-7F66-433D-841F-AB3CD18700B7}"/>
          </ac:grpSpMkLst>
        </pc:grpChg>
        <pc:grpChg chg="add del">
          <ac:chgData name="almir innocenti" userId="120029997511f8f3" providerId="LiveId" clId="{F3069C2F-B40F-40C6-BFEA-314E78639B82}" dt="2023-09-07T11:15:29.871" v="3853" actId="26606"/>
          <ac:grpSpMkLst>
            <pc:docMk/>
            <pc:sldMk cId="2122308653" sldId="256"/>
            <ac:grpSpMk id="230" creationId="{8B6BCBAB-41A5-4D6D-8C9B-55E3AA6FCC21}"/>
          </ac:grpSpMkLst>
        </pc:grpChg>
        <pc:grpChg chg="add del">
          <ac:chgData name="almir innocenti" userId="120029997511f8f3" providerId="LiveId" clId="{F3069C2F-B40F-40C6-BFEA-314E78639B82}" dt="2023-09-07T11:15:39.952" v="3855" actId="26606"/>
          <ac:grpSpMkLst>
            <pc:docMk/>
            <pc:sldMk cId="2122308653" sldId="256"/>
            <ac:grpSpMk id="249" creationId="{1BC9510C-172B-4086-A60F-7AF0FBF22216}"/>
          </ac:grpSpMkLst>
        </pc:grpChg>
        <pc:grpChg chg="add del">
          <ac:chgData name="almir innocenti" userId="120029997511f8f3" providerId="LiveId" clId="{F3069C2F-B40F-40C6-BFEA-314E78639B82}" dt="2023-09-07T11:15:49.518" v="3861" actId="26606"/>
          <ac:grpSpMkLst>
            <pc:docMk/>
            <pc:sldMk cId="2122308653" sldId="256"/>
            <ac:grpSpMk id="268" creationId="{3AF6A671-C637-4547-85F4-51B6D1881399}"/>
          </ac:grpSpMkLst>
        </pc:grpChg>
        <pc:grpChg chg="add del">
          <ac:chgData name="almir innocenti" userId="120029997511f8f3" providerId="LiveId" clId="{F3069C2F-B40F-40C6-BFEA-314E78639B82}" dt="2023-09-07T11:15:50.784" v="3863" actId="26606"/>
          <ac:grpSpMkLst>
            <pc:docMk/>
            <pc:sldMk cId="2122308653" sldId="256"/>
            <ac:grpSpMk id="275" creationId="{89D1390B-7E13-4B4F-9CB2-391063412E54}"/>
          </ac:grpSpMkLst>
        </pc:grpChg>
        <pc:grpChg chg="add del">
          <ac:chgData name="almir innocenti" userId="120029997511f8f3" providerId="LiveId" clId="{F3069C2F-B40F-40C6-BFEA-314E78639B82}" dt="2023-09-07T11:24:48.963" v="3986"/>
          <ac:grpSpMkLst>
            <pc:docMk/>
            <pc:sldMk cId="2122308653" sldId="256"/>
            <ac:grpSpMk id="289" creationId="{FB9739EB-7F66-433D-841F-AB3CD18700B7}"/>
          </ac:grpSpMkLst>
        </pc:grpChg>
        <pc:picChg chg="mod ord">
          <ac:chgData name="almir innocenti" userId="120029997511f8f3" providerId="LiveId" clId="{F3069C2F-B40F-40C6-BFEA-314E78639B82}" dt="2023-09-07T11:54:01.452" v="4397" actId="26606"/>
          <ac:picMkLst>
            <pc:docMk/>
            <pc:sldMk cId="2122308653" sldId="256"/>
            <ac:picMk id="5" creationId="{54B0BB63-3267-F875-3F61-EEB8ACED3890}"/>
          </ac:picMkLst>
        </pc:picChg>
        <pc:picChg chg="add del">
          <ac:chgData name="almir innocenti" userId="120029997511f8f3" providerId="LiveId" clId="{F3069C2F-B40F-40C6-BFEA-314E78639B82}" dt="2023-09-07T11:49:09.381" v="4265" actId="26606"/>
          <ac:picMkLst>
            <pc:docMk/>
            <pc:sldMk cId="2122308653" sldId="256"/>
            <ac:picMk id="43" creationId="{76AAFF90-89E1-46D5-B8B5-3BFDBB92D867}"/>
          </ac:picMkLst>
        </pc:picChg>
        <pc:picChg chg="add del">
          <ac:chgData name="almir innocenti" userId="120029997511f8f3" providerId="LiveId" clId="{F3069C2F-B40F-40C6-BFEA-314E78639B82}" dt="2023-09-07T11:49:12.338" v="4269" actId="26606"/>
          <ac:picMkLst>
            <pc:docMk/>
            <pc:sldMk cId="2122308653" sldId="256"/>
            <ac:picMk id="113" creationId="{76AAFF90-89E1-46D5-B8B5-3BFDBB92D867}"/>
          </ac:picMkLst>
        </pc:picChg>
        <pc:picChg chg="add del">
          <ac:chgData name="almir innocenti" userId="120029997511f8f3" providerId="LiveId" clId="{F3069C2F-B40F-40C6-BFEA-314E78639B82}" dt="2023-09-07T11:49:15.254" v="4271" actId="26606"/>
          <ac:picMkLst>
            <pc:docMk/>
            <pc:sldMk cId="2122308653" sldId="256"/>
            <ac:picMk id="123" creationId="{921F6D7D-004A-4CAE-B291-06EF058C4AC6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2122308653" sldId="256"/>
            <ac:picMk id="126" creationId="{76AAFF90-89E1-46D5-B8B5-3BFDBB92D867}"/>
          </ac:picMkLst>
        </pc:picChg>
        <pc:cxnChg chg="add del">
          <ac:chgData name="almir innocenti" userId="120029997511f8f3" providerId="LiveId" clId="{F3069C2F-B40F-40C6-BFEA-314E78639B82}" dt="2023-09-05T19:32:30.378" v="3259" actId="26606"/>
          <ac:cxnSpMkLst>
            <pc:docMk/>
            <pc:sldMk cId="2122308653" sldId="256"/>
            <ac:cxnSpMk id="29" creationId="{56020367-4FD5-4596-8E10-C5F095CD8DBF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2122308653" sldId="256"/>
            <ac:cxnSpMk id="55" creationId="{997356D0-D934-42B9-8291-DF34A3AC0CFE}"/>
          </ac:cxnSpMkLst>
        </pc:cxn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2122308653" sldId="256"/>
            <ac:cxnSpMk id="81" creationId="{997356D0-D934-42B9-8291-DF34A3AC0CFE}"/>
          </ac:cxnSpMkLst>
        </pc:cxnChg>
        <pc:cxnChg chg="add del">
          <ac:chgData name="almir innocenti" userId="120029997511f8f3" providerId="LiveId" clId="{F3069C2F-B40F-40C6-BFEA-314E78639B82}" dt="2023-09-05T19:42:43.882" v="3346" actId="26606"/>
          <ac:cxnSpMkLst>
            <pc:docMk/>
            <pc:sldMk cId="2122308653" sldId="256"/>
            <ac:cxnSpMk id="107" creationId="{90CA228F-98DF-49C4-9649-32D7199CC7AB}"/>
          </ac:cxnSpMkLst>
        </pc:cxnChg>
        <pc:cxnChg chg="add del">
          <ac:chgData name="almir innocenti" userId="120029997511f8f3" providerId="LiveId" clId="{F3069C2F-B40F-40C6-BFEA-314E78639B82}" dt="2023-09-05T19:42:43.882" v="3346" actId="26606"/>
          <ac:cxnSpMkLst>
            <pc:docMk/>
            <pc:sldMk cId="2122308653" sldId="256"/>
            <ac:cxnSpMk id="111" creationId="{FE30A95A-4B4D-4A84-B591-9D34E92FCF05}"/>
          </ac:cxnSpMkLst>
        </pc:cxnChg>
      </pc:sldChg>
      <pc:sldChg chg="addSp delSp modSp mod setBg modClrScheme setClrOvrMap delDesignElem chgLayout">
        <pc:chgData name="almir innocenti" userId="120029997511f8f3" providerId="LiveId" clId="{F3069C2F-B40F-40C6-BFEA-314E78639B82}" dt="2023-09-07T11:57:35.424" v="4448" actId="26606"/>
        <pc:sldMkLst>
          <pc:docMk/>
          <pc:sldMk cId="2809685527" sldId="257"/>
        </pc:sldMkLst>
        <pc:spChg chg="mod ord">
          <ac:chgData name="almir innocenti" userId="120029997511f8f3" providerId="LiveId" clId="{F3069C2F-B40F-40C6-BFEA-314E78639B82}" dt="2023-09-07T11:57:35.424" v="4448" actId="26606"/>
          <ac:spMkLst>
            <pc:docMk/>
            <pc:sldMk cId="2809685527" sldId="257"/>
            <ac:spMk id="2" creationId="{D60F2841-0A14-6F26-3B35-49B5C555C1BB}"/>
          </ac:spMkLst>
        </pc:spChg>
        <pc:spChg chg="add del mod ord">
          <ac:chgData name="almir innocenti" userId="120029997511f8f3" providerId="LiveId" clId="{F3069C2F-B40F-40C6-BFEA-314E78639B82}" dt="2023-09-05T06:52:52.947" v="69" actId="26606"/>
          <ac:spMkLst>
            <pc:docMk/>
            <pc:sldMk cId="2809685527" sldId="257"/>
            <ac:spMk id="3" creationId="{3D2A25AE-55F6-450C-EC8A-37FB113641DF}"/>
          </ac:spMkLst>
        </pc:spChg>
        <pc:spChg chg="add del mod ord">
          <ac:chgData name="almir innocenti" userId="120029997511f8f3" providerId="LiveId" clId="{F3069C2F-B40F-40C6-BFEA-314E78639B82}" dt="2023-09-05T19:55:16.523" v="3492" actId="700"/>
          <ac:spMkLst>
            <pc:docMk/>
            <pc:sldMk cId="2809685527" sldId="257"/>
            <ac:spMk id="3" creationId="{9316E2FE-E7DF-FD40-1585-4F027735DEB2}"/>
          </ac:spMkLst>
        </pc:spChg>
        <pc:spChg chg="add del">
          <ac:chgData name="almir innocenti" userId="120029997511f8f3" providerId="LiveId" clId="{F3069C2F-B40F-40C6-BFEA-314E78639B82}" dt="2023-09-05T06:52:05.286" v="52" actId="26606"/>
          <ac:spMkLst>
            <pc:docMk/>
            <pc:sldMk cId="2809685527" sldId="257"/>
            <ac:spMk id="10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06:52:12.665" v="54" actId="26606"/>
          <ac:spMkLst>
            <pc:docMk/>
            <pc:sldMk cId="2809685527" sldId="257"/>
            <ac:spMk id="12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06:52:39.701" v="66" actId="26606"/>
          <ac:spMkLst>
            <pc:docMk/>
            <pc:sldMk cId="2809685527" sldId="257"/>
            <ac:spMk id="1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6:52:14.629" v="56" actId="26606"/>
          <ac:spMkLst>
            <pc:docMk/>
            <pc:sldMk cId="2809685527" sldId="257"/>
            <ac:spMk id="1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6:52:14.629" v="56" actId="26606"/>
          <ac:spMkLst>
            <pc:docMk/>
            <pc:sldMk cId="2809685527" sldId="257"/>
            <ac:spMk id="15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06:52:39.701" v="66" actId="26606"/>
          <ac:spMkLst>
            <pc:docMk/>
            <pc:sldMk cId="2809685527" sldId="257"/>
            <ac:spMk id="16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06:52:20.748" v="58" actId="26606"/>
          <ac:spMkLst>
            <pc:docMk/>
            <pc:sldMk cId="2809685527" sldId="257"/>
            <ac:spMk id="1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6:52:20.748" v="58" actId="26606"/>
          <ac:spMkLst>
            <pc:docMk/>
            <pc:sldMk cId="2809685527" sldId="257"/>
            <ac:spMk id="18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06:52:39.701" v="66" actId="26606"/>
          <ac:spMkLst>
            <pc:docMk/>
            <pc:sldMk cId="2809685527" sldId="257"/>
            <ac:spMk id="19" creationId="{3D2A25AE-55F6-450C-EC8A-37FB113641DF}"/>
          </ac:spMkLst>
        </pc:spChg>
        <pc:spChg chg="add del">
          <ac:chgData name="almir innocenti" userId="120029997511f8f3" providerId="LiveId" clId="{F3069C2F-B40F-40C6-BFEA-314E78639B82}" dt="2023-09-05T06:52:52.915" v="68" actId="26606"/>
          <ac:spMkLst>
            <pc:docMk/>
            <pc:sldMk cId="2809685527" sldId="257"/>
            <ac:spMk id="2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6:52:52.915" v="68" actId="26606"/>
          <ac:spMkLst>
            <pc:docMk/>
            <pc:sldMk cId="2809685527" sldId="257"/>
            <ac:spMk id="22" creationId="{60C2BF78-EE5B-49C7-ADD9-58CDBD13E3AA}"/>
          </ac:spMkLst>
        </pc:spChg>
        <pc:spChg chg="del">
          <ac:chgData name="almir innocenti" userId="120029997511f8f3" providerId="LiveId" clId="{F3069C2F-B40F-40C6-BFEA-314E78639B82}" dt="2023-09-05T06:51:31.122" v="0" actId="700"/>
          <ac:spMkLst>
            <pc:docMk/>
            <pc:sldMk cId="2809685527" sldId="257"/>
            <ac:spMk id="23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06:52:52.915" v="68" actId="26606"/>
          <ac:spMkLst>
            <pc:docMk/>
            <pc:sldMk cId="2809685527" sldId="257"/>
            <ac:spMk id="24" creationId="{3D2A25AE-55F6-450C-EC8A-37FB113641DF}"/>
          </ac:spMkLst>
        </pc:spChg>
        <pc:spChg chg="del">
          <ac:chgData name="almir innocenti" userId="120029997511f8f3" providerId="LiveId" clId="{F3069C2F-B40F-40C6-BFEA-314E78639B82}" dt="2023-09-05T06:51:31.122" v="0" actId="700"/>
          <ac:spMkLst>
            <pc:docMk/>
            <pc:sldMk cId="2809685527" sldId="257"/>
            <ac:spMk id="25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18:32:25.875" v="2751" actId="26606"/>
          <ac:spMkLst>
            <pc:docMk/>
            <pc:sldMk cId="2809685527" sldId="257"/>
            <ac:spMk id="26" creationId="{6FA0A1AD-DEE2-4598-8D3B-C1F65F315A79}"/>
          </ac:spMkLst>
        </pc:spChg>
        <pc:spChg chg="del">
          <ac:chgData name="almir innocenti" userId="120029997511f8f3" providerId="LiveId" clId="{F3069C2F-B40F-40C6-BFEA-314E78639B82}" dt="2023-09-05T06:51:31.122" v="0" actId="700"/>
          <ac:spMkLst>
            <pc:docMk/>
            <pc:sldMk cId="2809685527" sldId="257"/>
            <ac:spMk id="27" creationId="{9F1CB7E2-0098-4A7C-B377-037DCA4C80AD}"/>
          </ac:spMkLst>
        </pc:spChg>
        <pc:spChg chg="add del mod ord">
          <ac:chgData name="almir innocenti" userId="120029997511f8f3" providerId="LiveId" clId="{F3069C2F-B40F-40C6-BFEA-314E78639B82}" dt="2023-09-05T18:32:49.258" v="2764" actId="26606"/>
          <ac:spMkLst>
            <pc:docMk/>
            <pc:sldMk cId="2809685527" sldId="257"/>
            <ac:spMk id="28" creationId="{3D2A25AE-55F6-450C-EC8A-37FB113641DF}"/>
          </ac:spMkLst>
        </pc:spChg>
        <pc:spChg chg="add del">
          <ac:chgData name="almir innocenti" userId="120029997511f8f3" providerId="LiveId" clId="{F3069C2F-B40F-40C6-BFEA-314E78639B82}" dt="2023-09-05T18:31:49.353" v="2728" actId="26606"/>
          <ac:spMkLst>
            <pc:docMk/>
            <pc:sldMk cId="2809685527" sldId="257"/>
            <ac:spMk id="33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31:53.626" v="2730" actId="26606"/>
          <ac:spMkLst>
            <pc:docMk/>
            <pc:sldMk cId="2809685527" sldId="257"/>
            <ac:spMk id="35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8:31:53.626" v="2730" actId="26606"/>
          <ac:spMkLst>
            <pc:docMk/>
            <pc:sldMk cId="2809685527" sldId="257"/>
            <ac:spMk id="3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1:55.496" v="2732" actId="26606"/>
          <ac:spMkLst>
            <pc:docMk/>
            <pc:sldMk cId="2809685527" sldId="257"/>
            <ac:spMk id="3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1:55.496" v="2732" actId="26606"/>
          <ac:spMkLst>
            <pc:docMk/>
            <pc:sldMk cId="2809685527" sldId="257"/>
            <ac:spMk id="39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18:31:57.416" v="2734" actId="26606"/>
          <ac:spMkLst>
            <pc:docMk/>
            <pc:sldMk cId="2809685527" sldId="257"/>
            <ac:spMk id="4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07.249" v="2736" actId="26606"/>
          <ac:spMkLst>
            <pc:docMk/>
            <pc:sldMk cId="2809685527" sldId="257"/>
            <ac:spMk id="4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07.249" v="2736" actId="26606"/>
          <ac:spMkLst>
            <pc:docMk/>
            <pc:sldMk cId="2809685527" sldId="257"/>
            <ac:spMk id="44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32:12.857" v="2738" actId="26606"/>
          <ac:spMkLst>
            <pc:docMk/>
            <pc:sldMk cId="2809685527" sldId="257"/>
            <ac:spMk id="4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12.857" v="2738" actId="26606"/>
          <ac:spMkLst>
            <pc:docMk/>
            <pc:sldMk cId="2809685527" sldId="257"/>
            <ac:spMk id="47" creationId="{E68EA504-F6E5-457A-ACFA-2F5FEB89FCDB}"/>
          </ac:spMkLst>
        </pc:spChg>
        <pc:spChg chg="add del">
          <ac:chgData name="almir innocenti" userId="120029997511f8f3" providerId="LiveId" clId="{F3069C2F-B40F-40C6-BFEA-314E78639B82}" dt="2023-09-05T18:32:14.420" v="2740" actId="26606"/>
          <ac:spMkLst>
            <pc:docMk/>
            <pc:sldMk cId="2809685527" sldId="257"/>
            <ac:spMk id="4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14.420" v="2740" actId="26606"/>
          <ac:spMkLst>
            <pc:docMk/>
            <pc:sldMk cId="2809685527" sldId="257"/>
            <ac:spMk id="50" creationId="{60C2BF78-EE5B-49C7-ADD9-58CDBD13E3AA}"/>
          </ac:spMkLst>
        </pc:spChg>
        <pc:spChg chg="add del">
          <ac:chgData name="almir innocenti" userId="120029997511f8f3" providerId="LiveId" clId="{F3069C2F-B40F-40C6-BFEA-314E78639B82}" dt="2023-09-05T18:32:18.519" v="2742" actId="26606"/>
          <ac:spMkLst>
            <pc:docMk/>
            <pc:sldMk cId="2809685527" sldId="257"/>
            <ac:spMk id="52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32:20.817" v="2744" actId="26606"/>
          <ac:spMkLst>
            <pc:docMk/>
            <pc:sldMk cId="2809685527" sldId="257"/>
            <ac:spMk id="5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22.972" v="2746" actId="26606"/>
          <ac:spMkLst>
            <pc:docMk/>
            <pc:sldMk cId="2809685527" sldId="257"/>
            <ac:spMk id="5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24.373" v="2748" actId="26606"/>
          <ac:spMkLst>
            <pc:docMk/>
            <pc:sldMk cId="2809685527" sldId="257"/>
            <ac:spMk id="5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24.373" v="2748" actId="26606"/>
          <ac:spMkLst>
            <pc:docMk/>
            <pc:sldMk cId="2809685527" sldId="257"/>
            <ac:spMk id="59" creationId="{60C2BF78-EE5B-49C7-ADD9-58CDBD13E3AA}"/>
          </ac:spMkLst>
        </pc:spChg>
        <pc:spChg chg="add del">
          <ac:chgData name="almir innocenti" userId="120029997511f8f3" providerId="LiveId" clId="{F3069C2F-B40F-40C6-BFEA-314E78639B82}" dt="2023-09-05T18:32:25.866" v="2750" actId="26606"/>
          <ac:spMkLst>
            <pc:docMk/>
            <pc:sldMk cId="2809685527" sldId="257"/>
            <ac:spMk id="6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25.866" v="2750" actId="26606"/>
          <ac:spMkLst>
            <pc:docMk/>
            <pc:sldMk cId="2809685527" sldId="257"/>
            <ac:spMk id="62" creationId="{E68EA504-F6E5-457A-ACFA-2F5FEB89FCDB}"/>
          </ac:spMkLst>
        </pc:spChg>
        <pc:spChg chg="add del">
          <ac:chgData name="almir innocenti" userId="120029997511f8f3" providerId="LiveId" clId="{F3069C2F-B40F-40C6-BFEA-314E78639B82}" dt="2023-09-05T18:32:49.258" v="2764" actId="26606"/>
          <ac:spMkLst>
            <pc:docMk/>
            <pc:sldMk cId="2809685527" sldId="257"/>
            <ac:spMk id="6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49.258" v="2764" actId="26606"/>
          <ac:spMkLst>
            <pc:docMk/>
            <pc:sldMk cId="2809685527" sldId="257"/>
            <ac:spMk id="65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32:33.324" v="2753" actId="26606"/>
          <ac:spMkLst>
            <pc:docMk/>
            <pc:sldMk cId="2809685527" sldId="257"/>
            <ac:spMk id="7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33.324" v="2753" actId="26606"/>
          <ac:spMkLst>
            <pc:docMk/>
            <pc:sldMk cId="2809685527" sldId="257"/>
            <ac:spMk id="72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32:34.567" v="2755" actId="26606"/>
          <ac:spMkLst>
            <pc:docMk/>
            <pc:sldMk cId="2809685527" sldId="257"/>
            <ac:spMk id="7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34.567" v="2755" actId="26606"/>
          <ac:spMkLst>
            <pc:docMk/>
            <pc:sldMk cId="2809685527" sldId="257"/>
            <ac:spMk id="75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8:32:36.905" v="2757" actId="26606"/>
          <ac:spMkLst>
            <pc:docMk/>
            <pc:sldMk cId="2809685527" sldId="257"/>
            <ac:spMk id="7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32:40.611" v="2759" actId="26606"/>
          <ac:spMkLst>
            <pc:docMk/>
            <pc:sldMk cId="2809685527" sldId="257"/>
            <ac:spMk id="7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40.611" v="2759" actId="26606"/>
          <ac:spMkLst>
            <pc:docMk/>
            <pc:sldMk cId="2809685527" sldId="257"/>
            <ac:spMk id="80" creationId="{989683EB-D202-4B4D-B1BD-8BA6965FBEF5}"/>
          </ac:spMkLst>
        </pc:spChg>
        <pc:spChg chg="add del">
          <ac:chgData name="almir innocenti" userId="120029997511f8f3" providerId="LiveId" clId="{F3069C2F-B40F-40C6-BFEA-314E78639B82}" dt="2023-09-05T18:32:45.094" v="2761" actId="26606"/>
          <ac:spMkLst>
            <pc:docMk/>
            <pc:sldMk cId="2809685527" sldId="257"/>
            <ac:spMk id="8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45.094" v="2761" actId="26606"/>
          <ac:spMkLst>
            <pc:docMk/>
            <pc:sldMk cId="2809685527" sldId="257"/>
            <ac:spMk id="83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32:49.241" v="2763" actId="26606"/>
          <ac:spMkLst>
            <pc:docMk/>
            <pc:sldMk cId="2809685527" sldId="257"/>
            <ac:spMk id="8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32:49.241" v="2763" actId="26606"/>
          <ac:spMkLst>
            <pc:docMk/>
            <pc:sldMk cId="2809685527" sldId="257"/>
            <ac:spMk id="86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46:01.396" v="2791" actId="26606"/>
          <ac:spMkLst>
            <pc:docMk/>
            <pc:sldMk cId="2809685527" sldId="257"/>
            <ac:spMk id="8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6:01.396" v="2791" actId="26606"/>
          <ac:spMkLst>
            <pc:docMk/>
            <pc:sldMk cId="2809685527" sldId="257"/>
            <ac:spMk id="90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48:27.034" v="3404" actId="26606"/>
          <ac:spMkLst>
            <pc:docMk/>
            <pc:sldMk cId="2809685527" sldId="257"/>
            <ac:spMk id="93" creationId="{E9361D0E-0B35-42DA-8779-9780B96F55B1}"/>
          </ac:spMkLst>
        </pc:spChg>
        <pc:spChg chg="add del">
          <ac:chgData name="almir innocenti" userId="120029997511f8f3" providerId="LiveId" clId="{F3069C2F-B40F-40C6-BFEA-314E78639B82}" dt="2023-09-05T19:48:27.034" v="3404" actId="26606"/>
          <ac:spMkLst>
            <pc:docMk/>
            <pc:sldMk cId="2809685527" sldId="257"/>
            <ac:spMk id="94" creationId="{6EECC08E-F4F5-429A-B70B-B378AC0B0CE7}"/>
          </ac:spMkLst>
        </pc:spChg>
        <pc:spChg chg="add del">
          <ac:chgData name="almir innocenti" userId="120029997511f8f3" providerId="LiveId" clId="{F3069C2F-B40F-40C6-BFEA-314E78639B82}" dt="2023-09-05T19:52:46.548" v="3464" actId="26606"/>
          <ac:spMkLst>
            <pc:docMk/>
            <pc:sldMk cId="2809685527" sldId="257"/>
            <ac:spMk id="95" creationId="{E792593F-7429-4C26-9205-C73F129B8E42}"/>
          </ac:spMkLst>
        </pc:spChg>
        <pc:spChg chg="add del">
          <ac:chgData name="almir innocenti" userId="120029997511f8f3" providerId="LiveId" clId="{F3069C2F-B40F-40C6-BFEA-314E78639B82}" dt="2023-09-05T18:45:11.695" v="2768" actId="26606"/>
          <ac:spMkLst>
            <pc:docMk/>
            <pc:sldMk cId="2809685527" sldId="257"/>
            <ac:spMk id="96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48:22.189" v="3402" actId="26606"/>
          <ac:spMkLst>
            <pc:docMk/>
            <pc:sldMk cId="2809685527" sldId="257"/>
            <ac:spMk id="97" creationId="{9CE0A68D-28EF-49D9-B84B-5DAB38714976}"/>
          </ac:spMkLst>
        </pc:spChg>
        <pc:spChg chg="add del">
          <ac:chgData name="almir innocenti" userId="120029997511f8f3" providerId="LiveId" clId="{F3069C2F-B40F-40C6-BFEA-314E78639B82}" dt="2023-09-05T18:45:13.239" v="2770" actId="26606"/>
          <ac:spMkLst>
            <pc:docMk/>
            <pc:sldMk cId="2809685527" sldId="257"/>
            <ac:spMk id="9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5:13.239" v="2770" actId="26606"/>
          <ac:spMkLst>
            <pc:docMk/>
            <pc:sldMk cId="2809685527" sldId="257"/>
            <ac:spMk id="99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48:22.189" v="3402" actId="26606"/>
          <ac:spMkLst>
            <pc:docMk/>
            <pc:sldMk cId="2809685527" sldId="257"/>
            <ac:spMk id="100" creationId="{1FA0C3DC-24DE-44E3-9D41-CAA5F3B20751}"/>
          </ac:spMkLst>
        </pc:spChg>
        <pc:spChg chg="add del">
          <ac:chgData name="almir innocenti" userId="120029997511f8f3" providerId="LiveId" clId="{F3069C2F-B40F-40C6-BFEA-314E78639B82}" dt="2023-09-05T18:45:16.035" v="2772" actId="26606"/>
          <ac:spMkLst>
            <pc:docMk/>
            <pc:sldMk cId="2809685527" sldId="257"/>
            <ac:spMk id="10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5:16.035" v="2772" actId="26606"/>
          <ac:spMkLst>
            <pc:docMk/>
            <pc:sldMk cId="2809685527" sldId="257"/>
            <ac:spMk id="102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52:46.548" v="3464" actId="26606"/>
          <ac:spMkLst>
            <pc:docMk/>
            <pc:sldMk cId="2809685527" sldId="257"/>
            <ac:spMk id="103" creationId="{6F4FEC82-D430-4945-8AA9-240D0EF9DD1F}"/>
          </ac:spMkLst>
        </pc:spChg>
        <pc:spChg chg="add del">
          <ac:chgData name="almir innocenti" userId="120029997511f8f3" providerId="LiveId" clId="{F3069C2F-B40F-40C6-BFEA-314E78639B82}" dt="2023-09-05T18:45:20.344" v="2774" actId="26606"/>
          <ac:spMkLst>
            <pc:docMk/>
            <pc:sldMk cId="2809685527" sldId="257"/>
            <ac:spMk id="10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5:20.344" v="2774" actId="26606"/>
          <ac:spMkLst>
            <pc:docMk/>
            <pc:sldMk cId="2809685527" sldId="257"/>
            <ac:spMk id="105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52:30.384" v="3455" actId="26606"/>
          <ac:spMkLst>
            <pc:docMk/>
            <pc:sldMk cId="2809685527" sldId="257"/>
            <ac:spMk id="106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8:45:22.553" v="2776" actId="26606"/>
          <ac:spMkLst>
            <pc:docMk/>
            <pc:sldMk cId="2809685527" sldId="257"/>
            <ac:spMk id="10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5:22.553" v="2776" actId="26606"/>
          <ac:spMkLst>
            <pc:docMk/>
            <pc:sldMk cId="2809685527" sldId="257"/>
            <ac:spMk id="108" creationId="{989683EB-D202-4B4D-B1BD-8BA6965FBEF5}"/>
          </ac:spMkLst>
        </pc:spChg>
        <pc:spChg chg="add del">
          <ac:chgData name="almir innocenti" userId="120029997511f8f3" providerId="LiveId" clId="{F3069C2F-B40F-40C6-BFEA-314E78639B82}" dt="2023-09-05T19:52:30.384" v="3455" actId="26606"/>
          <ac:spMkLst>
            <pc:docMk/>
            <pc:sldMk cId="2809685527" sldId="257"/>
            <ac:spMk id="109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8:45:31.209" v="2778" actId="26606"/>
          <ac:spMkLst>
            <pc:docMk/>
            <pc:sldMk cId="2809685527" sldId="257"/>
            <ac:spMk id="11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52:30.384" v="3455" actId="26606"/>
          <ac:spMkLst>
            <pc:docMk/>
            <pc:sldMk cId="2809685527" sldId="257"/>
            <ac:spMk id="111" creationId="{8F451A30-466B-4996-9BA5-CD6ABCC6D558}"/>
          </ac:spMkLst>
        </pc:spChg>
        <pc:spChg chg="add del">
          <ac:chgData name="almir innocenti" userId="120029997511f8f3" providerId="LiveId" clId="{F3069C2F-B40F-40C6-BFEA-314E78639B82}" dt="2023-09-05T18:45:33.368" v="2780" actId="26606"/>
          <ac:spMkLst>
            <pc:docMk/>
            <pc:sldMk cId="2809685527" sldId="257"/>
            <ac:spMk id="11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52:32.491" v="3457" actId="26606"/>
          <ac:spMkLst>
            <pc:docMk/>
            <pc:sldMk cId="2809685527" sldId="257"/>
            <ac:spMk id="113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8:45:38.308" v="2782" actId="26606"/>
          <ac:spMkLst>
            <pc:docMk/>
            <pc:sldMk cId="2809685527" sldId="257"/>
            <ac:spMk id="114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52:32.491" v="3457" actId="26606"/>
          <ac:spMkLst>
            <pc:docMk/>
            <pc:sldMk cId="2809685527" sldId="257"/>
            <ac:spMk id="115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8:45:41.495" v="2784" actId="26606"/>
          <ac:spMkLst>
            <pc:docMk/>
            <pc:sldMk cId="2809685527" sldId="257"/>
            <ac:spMk id="11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5:41.495" v="2784" actId="26606"/>
          <ac:spMkLst>
            <pc:docMk/>
            <pc:sldMk cId="2809685527" sldId="257"/>
            <ac:spMk id="117" creationId="{60C2BF78-EE5B-49C7-ADD9-58CDBD13E3AA}"/>
          </ac:spMkLst>
        </pc:spChg>
        <pc:spChg chg="add del">
          <ac:chgData name="almir innocenti" userId="120029997511f8f3" providerId="LiveId" clId="{F3069C2F-B40F-40C6-BFEA-314E78639B82}" dt="2023-09-05T19:52:32.491" v="3457" actId="26606"/>
          <ac:spMkLst>
            <pc:docMk/>
            <pc:sldMk cId="2809685527" sldId="257"/>
            <ac:spMk id="118" creationId="{8F451A30-466B-4996-9BA5-CD6ABCC6D558}"/>
          </ac:spMkLst>
        </pc:spChg>
        <pc:spChg chg="add del">
          <ac:chgData name="almir innocenti" userId="120029997511f8f3" providerId="LiveId" clId="{F3069C2F-B40F-40C6-BFEA-314E78639B82}" dt="2023-09-05T18:45:44.063" v="2786" actId="26606"/>
          <ac:spMkLst>
            <pc:docMk/>
            <pc:sldMk cId="2809685527" sldId="257"/>
            <ac:spMk id="11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5:44.063" v="2786" actId="26606"/>
          <ac:spMkLst>
            <pc:docMk/>
            <pc:sldMk cId="2809685527" sldId="257"/>
            <ac:spMk id="120" creationId="{AB1CEEAD-825F-41AD-B0DB-77CE90932D00}"/>
          </ac:spMkLst>
        </pc:spChg>
        <pc:spChg chg="add del">
          <ac:chgData name="almir innocenti" userId="120029997511f8f3" providerId="LiveId" clId="{F3069C2F-B40F-40C6-BFEA-314E78639B82}" dt="2023-09-05T19:52:33.967" v="3459" actId="26606"/>
          <ac:spMkLst>
            <pc:docMk/>
            <pc:sldMk cId="2809685527" sldId="257"/>
            <ac:spMk id="121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8:45:52.882" v="2788" actId="26606"/>
          <ac:spMkLst>
            <pc:docMk/>
            <pc:sldMk cId="2809685527" sldId="257"/>
            <ac:spMk id="122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52:33.967" v="3459" actId="26606"/>
          <ac:spMkLst>
            <pc:docMk/>
            <pc:sldMk cId="2809685527" sldId="257"/>
            <ac:spMk id="123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8:46:01.364" v="2790" actId="26606"/>
          <ac:spMkLst>
            <pc:docMk/>
            <pc:sldMk cId="2809685527" sldId="257"/>
            <ac:spMk id="12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6:01.364" v="2790" actId="26606"/>
          <ac:spMkLst>
            <pc:docMk/>
            <pc:sldMk cId="2809685527" sldId="257"/>
            <ac:spMk id="125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19:52:33.967" v="3459" actId="26606"/>
          <ac:spMkLst>
            <pc:docMk/>
            <pc:sldMk cId="2809685527" sldId="257"/>
            <ac:spMk id="126" creationId="{8F451A30-466B-4996-9BA5-CD6ABCC6D558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2809685527" sldId="257"/>
            <ac:spMk id="12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52:43.429" v="3461" actId="26606"/>
          <ac:spMkLst>
            <pc:docMk/>
            <pc:sldMk cId="2809685527" sldId="257"/>
            <ac:spMk id="128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52:43.429" v="3461" actId="26606"/>
          <ac:spMkLst>
            <pc:docMk/>
            <pc:sldMk cId="2809685527" sldId="257"/>
            <ac:spMk id="129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52:43.429" v="3461" actId="26606"/>
          <ac:spMkLst>
            <pc:docMk/>
            <pc:sldMk cId="2809685527" sldId="257"/>
            <ac:spMk id="130" creationId="{086A5A31-B10A-4793-84D4-D785959AE5B8}"/>
          </ac:spMkLst>
        </pc:spChg>
        <pc:spChg chg="add del">
          <ac:chgData name="almir innocenti" userId="120029997511f8f3" providerId="LiveId" clId="{F3069C2F-B40F-40C6-BFEA-314E78639B82}" dt="2023-09-05T19:52:46.508" v="3463" actId="26606"/>
          <ac:spMkLst>
            <pc:docMk/>
            <pc:sldMk cId="2809685527" sldId="257"/>
            <ac:spMk id="132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52:46.508" v="3463" actId="26606"/>
          <ac:spMkLst>
            <pc:docMk/>
            <pc:sldMk cId="2809685527" sldId="257"/>
            <ac:spMk id="133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52:46.508" v="3463" actId="26606"/>
          <ac:spMkLst>
            <pc:docMk/>
            <pc:sldMk cId="2809685527" sldId="257"/>
            <ac:spMk id="134" creationId="{8F451A30-466B-4996-9BA5-CD6ABCC6D558}"/>
          </ac:spMkLst>
        </pc:spChg>
        <pc:spChg chg="add del">
          <ac:chgData name="almir innocenti" userId="120029997511f8f3" providerId="LiveId" clId="{F3069C2F-B40F-40C6-BFEA-314E78639B82}" dt="2023-09-05T21:20:58.284" v="3643" actId="26606"/>
          <ac:spMkLst>
            <pc:docMk/>
            <pc:sldMk cId="2809685527" sldId="257"/>
            <ac:spMk id="135" creationId="{7FEAE179-C525-48F3-AD47-0E9E2B6F2E2E}"/>
          </ac:spMkLst>
        </pc:spChg>
        <pc:spChg chg="add del">
          <ac:chgData name="almir innocenti" userId="120029997511f8f3" providerId="LiveId" clId="{F3069C2F-B40F-40C6-BFEA-314E78639B82}" dt="2023-09-05T19:53:21.999" v="3466" actId="26606"/>
          <ac:spMkLst>
            <pc:docMk/>
            <pc:sldMk cId="2809685527" sldId="257"/>
            <ac:spMk id="136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53:21.999" v="3466" actId="26606"/>
          <ac:spMkLst>
            <pc:docMk/>
            <pc:sldMk cId="2809685527" sldId="257"/>
            <ac:spMk id="137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53:21.999" v="3466" actId="26606"/>
          <ac:spMkLst>
            <pc:docMk/>
            <pc:sldMk cId="2809685527" sldId="257"/>
            <ac:spMk id="138" creationId="{8F451A30-466B-4996-9BA5-CD6ABCC6D558}"/>
          </ac:spMkLst>
        </pc:spChg>
        <pc:spChg chg="add del">
          <ac:chgData name="almir innocenti" userId="120029997511f8f3" providerId="LiveId" clId="{F3069C2F-B40F-40C6-BFEA-314E78639B82}" dt="2023-09-05T21:20:58.284" v="3643" actId="26606"/>
          <ac:spMkLst>
            <pc:docMk/>
            <pc:sldMk cId="2809685527" sldId="257"/>
            <ac:spMk id="139" creationId="{95C8260E-968F-44E8-A823-ABB431311926}"/>
          </ac:spMkLst>
        </pc:spChg>
        <pc:spChg chg="add del">
          <ac:chgData name="almir innocenti" userId="120029997511f8f3" providerId="LiveId" clId="{F3069C2F-B40F-40C6-BFEA-314E78639B82}" dt="2023-09-05T21:20:58.284" v="3643" actId="26606"/>
          <ac:spMkLst>
            <pc:docMk/>
            <pc:sldMk cId="2809685527" sldId="257"/>
            <ac:spMk id="140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20:58.284" v="3643" actId="26606"/>
          <ac:spMkLst>
            <pc:docMk/>
            <pc:sldMk cId="2809685527" sldId="257"/>
            <ac:spMk id="141" creationId="{FE43805F-24A6-46A4-B19B-54F28347355C}"/>
          </ac:spMkLst>
        </pc:spChg>
        <pc:spChg chg="add del">
          <ac:chgData name="almir innocenti" userId="120029997511f8f3" providerId="LiveId" clId="{F3069C2F-B40F-40C6-BFEA-314E78639B82}" dt="2023-09-05T19:53:52.202" v="3471" actId="26606"/>
          <ac:spMkLst>
            <pc:docMk/>
            <pc:sldMk cId="2809685527" sldId="257"/>
            <ac:spMk id="143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56:36.756" v="3518" actId="26606"/>
          <ac:spMkLst>
            <pc:docMk/>
            <pc:sldMk cId="2809685527" sldId="257"/>
            <ac:spMk id="144" creationId="{7E61F402-3445-458A-9A2B-D28FD288390C}"/>
          </ac:spMkLst>
        </pc:spChg>
        <pc:spChg chg="add del">
          <ac:chgData name="almir innocenti" userId="120029997511f8f3" providerId="LiveId" clId="{F3069C2F-B40F-40C6-BFEA-314E78639B82}" dt="2023-09-05T19:53:52.202" v="3471" actId="26606"/>
          <ac:spMkLst>
            <pc:docMk/>
            <pc:sldMk cId="2809685527" sldId="257"/>
            <ac:spMk id="145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53:52.202" v="3471" actId="26606"/>
          <ac:spMkLst>
            <pc:docMk/>
            <pc:sldMk cId="2809685527" sldId="257"/>
            <ac:spMk id="147" creationId="{8F451A30-466B-4996-9BA5-CD6ABCC6D558}"/>
          </ac:spMkLst>
        </pc:spChg>
        <pc:spChg chg="add del">
          <ac:chgData name="almir innocenti" userId="120029997511f8f3" providerId="LiveId" clId="{F3069C2F-B40F-40C6-BFEA-314E78639B82}" dt="2023-09-05T21:20:58.953" v="3645" actId="26606"/>
          <ac:spMkLst>
            <pc:docMk/>
            <pc:sldMk cId="2809685527" sldId="257"/>
            <ac:spMk id="148" creationId="{73C994B4-9721-4148-9EEC-6793CECDE8DD}"/>
          </ac:spMkLst>
        </pc:spChg>
        <pc:spChg chg="add del">
          <ac:chgData name="almir innocenti" userId="120029997511f8f3" providerId="LiveId" clId="{F3069C2F-B40F-40C6-BFEA-314E78639B82}" dt="2023-09-05T21:20:58.953" v="3645" actId="26606"/>
          <ac:spMkLst>
            <pc:docMk/>
            <pc:sldMk cId="2809685527" sldId="257"/>
            <ac:spMk id="149" creationId="{F9D95E49-763A-4886-B038-82F734740554}"/>
          </ac:spMkLst>
        </pc:spChg>
        <pc:spChg chg="add del">
          <ac:chgData name="almir innocenti" userId="120029997511f8f3" providerId="LiveId" clId="{F3069C2F-B40F-40C6-BFEA-314E78639B82}" dt="2023-09-05T21:20:58.953" v="3645" actId="26606"/>
          <ac:spMkLst>
            <pc:docMk/>
            <pc:sldMk cId="2809685527" sldId="257"/>
            <ac:spMk id="150" creationId="{E43DC68B-54DD-4053-BE4D-615259684357}"/>
          </ac:spMkLst>
        </pc:spChg>
        <pc:spChg chg="add del">
          <ac:chgData name="almir innocenti" userId="120029997511f8f3" providerId="LiveId" clId="{F3069C2F-B40F-40C6-BFEA-314E78639B82}" dt="2023-09-05T21:20:58.953" v="3645" actId="26606"/>
          <ac:spMkLst>
            <pc:docMk/>
            <pc:sldMk cId="2809685527" sldId="257"/>
            <ac:spMk id="151" creationId="{36F31C88-3DEF-4EA8-AE3A-49441413FC54}"/>
          </ac:spMkLst>
        </pc:spChg>
        <pc:spChg chg="add del">
          <ac:chgData name="almir innocenti" userId="120029997511f8f3" providerId="LiveId" clId="{F3069C2F-B40F-40C6-BFEA-314E78639B82}" dt="2023-09-05T19:53:47.874" v="3468" actId="26606"/>
          <ac:spMkLst>
            <pc:docMk/>
            <pc:sldMk cId="2809685527" sldId="257"/>
            <ac:spMk id="152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53:47.874" v="3468" actId="26606"/>
          <ac:spMkLst>
            <pc:docMk/>
            <pc:sldMk cId="2809685527" sldId="257"/>
            <ac:spMk id="154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53:47.874" v="3468" actId="26606"/>
          <ac:spMkLst>
            <pc:docMk/>
            <pc:sldMk cId="2809685527" sldId="257"/>
            <ac:spMk id="156" creationId="{086A5A31-B10A-4793-84D4-D785959AE5B8}"/>
          </ac:spMkLst>
        </pc:spChg>
        <pc:spChg chg="add del">
          <ac:chgData name="almir innocenti" userId="120029997511f8f3" providerId="LiveId" clId="{F3069C2F-B40F-40C6-BFEA-314E78639B82}" dt="2023-09-05T19:53:52.162" v="3470" actId="26606"/>
          <ac:spMkLst>
            <pc:docMk/>
            <pc:sldMk cId="2809685527" sldId="257"/>
            <ac:spMk id="158" creationId="{2EB492CD-616E-47F8-933B-5E2D952A0593}"/>
          </ac:spMkLst>
        </pc:spChg>
        <pc:spChg chg="add del">
          <ac:chgData name="almir innocenti" userId="120029997511f8f3" providerId="LiveId" clId="{F3069C2F-B40F-40C6-BFEA-314E78639B82}" dt="2023-09-05T19:53:52.162" v="3470" actId="26606"/>
          <ac:spMkLst>
            <pc:docMk/>
            <pc:sldMk cId="2809685527" sldId="257"/>
            <ac:spMk id="159" creationId="{59383CF9-23B5-4335-9B21-1791C4CF1C75}"/>
          </ac:spMkLst>
        </pc:spChg>
        <pc:spChg chg="add del">
          <ac:chgData name="almir innocenti" userId="120029997511f8f3" providerId="LiveId" clId="{F3069C2F-B40F-40C6-BFEA-314E78639B82}" dt="2023-09-05T19:53:52.162" v="3470" actId="26606"/>
          <ac:spMkLst>
            <pc:docMk/>
            <pc:sldMk cId="2809685527" sldId="257"/>
            <ac:spMk id="160" creationId="{0007FE00-9498-4706-B255-6437B0252C02}"/>
          </ac:spMkLst>
        </pc:spChg>
        <pc:spChg chg="add del">
          <ac:chgData name="almir innocenti" userId="120029997511f8f3" providerId="LiveId" clId="{F3069C2F-B40F-40C6-BFEA-314E78639B82}" dt="2023-09-05T19:55:39.542" v="3504"/>
          <ac:spMkLst>
            <pc:docMk/>
            <pc:sldMk cId="2809685527" sldId="257"/>
            <ac:spMk id="162" creationId="{2EB492CD-616E-47F8-933B-5E2D952A0593}"/>
          </ac:spMkLst>
        </pc:spChg>
        <pc:spChg chg="add del">
          <ac:chgData name="almir innocenti" userId="120029997511f8f3" providerId="LiveId" clId="{F3069C2F-B40F-40C6-BFEA-314E78639B82}" dt="2023-09-05T19:55:39.542" v="3504"/>
          <ac:spMkLst>
            <pc:docMk/>
            <pc:sldMk cId="2809685527" sldId="257"/>
            <ac:spMk id="163" creationId="{59383CF9-23B5-4335-9B21-1791C4CF1C75}"/>
          </ac:spMkLst>
        </pc:spChg>
        <pc:spChg chg="add del">
          <ac:chgData name="almir innocenti" userId="120029997511f8f3" providerId="LiveId" clId="{F3069C2F-B40F-40C6-BFEA-314E78639B82}" dt="2023-09-05T19:55:39.542" v="3504"/>
          <ac:spMkLst>
            <pc:docMk/>
            <pc:sldMk cId="2809685527" sldId="257"/>
            <ac:spMk id="164" creationId="{0007FE00-9498-4706-B255-6437B0252C02}"/>
          </ac:spMkLst>
        </pc:spChg>
        <pc:spChg chg="add del">
          <ac:chgData name="almir innocenti" userId="120029997511f8f3" providerId="LiveId" clId="{F3069C2F-B40F-40C6-BFEA-314E78639B82}" dt="2023-09-05T21:21:00.521" v="3647" actId="26606"/>
          <ac:spMkLst>
            <pc:docMk/>
            <pc:sldMk cId="2809685527" sldId="257"/>
            <ac:spMk id="165" creationId="{9A724DBA-D2D9-471E-8ED7-2015DDD950DF}"/>
          </ac:spMkLst>
        </pc:spChg>
        <pc:spChg chg="add del">
          <ac:chgData name="almir innocenti" userId="120029997511f8f3" providerId="LiveId" clId="{F3069C2F-B40F-40C6-BFEA-314E78639B82}" dt="2023-09-05T21:21:00.521" v="3647" actId="26606"/>
          <ac:spMkLst>
            <pc:docMk/>
            <pc:sldMk cId="2809685527" sldId="257"/>
            <ac:spMk id="16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56:38.103" v="3520" actId="26606"/>
          <ac:spMkLst>
            <pc:docMk/>
            <pc:sldMk cId="2809685527" sldId="257"/>
            <ac:spMk id="168" creationId="{333F0879-3DA0-4CB8-B35E-A0AD42558191}"/>
          </ac:spMkLst>
        </pc:spChg>
        <pc:spChg chg="add del">
          <ac:chgData name="almir innocenti" userId="120029997511f8f3" providerId="LiveId" clId="{F3069C2F-B40F-40C6-BFEA-314E78639B82}" dt="2023-09-05T19:56:38.103" v="3520" actId="26606"/>
          <ac:spMkLst>
            <pc:docMk/>
            <pc:sldMk cId="2809685527" sldId="257"/>
            <ac:spMk id="169" creationId="{324D2183-F388-476E-92A9-D6639D698580}"/>
          </ac:spMkLst>
        </pc:spChg>
        <pc:spChg chg="add del">
          <ac:chgData name="almir innocenti" userId="120029997511f8f3" providerId="LiveId" clId="{F3069C2F-B40F-40C6-BFEA-314E78639B82}" dt="2023-09-05T19:56:38.103" v="3520" actId="26606"/>
          <ac:spMkLst>
            <pc:docMk/>
            <pc:sldMk cId="2809685527" sldId="257"/>
            <ac:spMk id="170" creationId="{243462E7-1698-4B21-BE89-AEFAC7C2FEFA}"/>
          </ac:spMkLst>
        </pc:spChg>
        <pc:spChg chg="add del">
          <ac:chgData name="almir innocenti" userId="120029997511f8f3" providerId="LiveId" clId="{F3069C2F-B40F-40C6-BFEA-314E78639B82}" dt="2023-09-05T19:56:38.103" v="3520" actId="26606"/>
          <ac:spMkLst>
            <pc:docMk/>
            <pc:sldMk cId="2809685527" sldId="257"/>
            <ac:spMk id="171" creationId="{6C22FCAC-D7EC-4A52-B153-FF761E2235B3}"/>
          </ac:spMkLst>
        </pc:spChg>
        <pc:spChg chg="add del">
          <ac:chgData name="almir innocenti" userId="120029997511f8f3" providerId="LiveId" clId="{F3069C2F-B40F-40C6-BFEA-314E78639B82}" dt="2023-09-05T21:21:00.521" v="3647" actId="26606"/>
          <ac:spMkLst>
            <pc:docMk/>
            <pc:sldMk cId="2809685527" sldId="257"/>
            <ac:spMk id="172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21:00.521" v="3647" actId="26606"/>
          <ac:spMkLst>
            <pc:docMk/>
            <pc:sldMk cId="2809685527" sldId="257"/>
            <ac:spMk id="174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1:00.521" v="3647" actId="26606"/>
          <ac:spMkLst>
            <pc:docMk/>
            <pc:sldMk cId="2809685527" sldId="257"/>
            <ac:spMk id="17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1:02.368" v="3649" actId="26606"/>
          <ac:spMkLst>
            <pc:docMk/>
            <pc:sldMk cId="2809685527" sldId="257"/>
            <ac:spMk id="177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56:39.032" v="3522" actId="26606"/>
          <ac:spMkLst>
            <pc:docMk/>
            <pc:sldMk cId="2809685527" sldId="257"/>
            <ac:spMk id="179" creationId="{B0393412-BB8B-4EC9-A88D-93917FA47451}"/>
          </ac:spMkLst>
        </pc:spChg>
        <pc:spChg chg="add del">
          <ac:chgData name="almir innocenti" userId="120029997511f8f3" providerId="LiveId" clId="{F3069C2F-B40F-40C6-BFEA-314E78639B82}" dt="2023-09-05T19:56:39.032" v="3522" actId="26606"/>
          <ac:spMkLst>
            <pc:docMk/>
            <pc:sldMk cId="2809685527" sldId="257"/>
            <ac:spMk id="180" creationId="{68AB7DB4-4BE9-465B-8843-8073715FF855}"/>
          </ac:spMkLst>
        </pc:spChg>
        <pc:spChg chg="add del">
          <ac:chgData name="almir innocenti" userId="120029997511f8f3" providerId="LiveId" clId="{F3069C2F-B40F-40C6-BFEA-314E78639B82}" dt="2023-09-05T21:21:02.368" v="3649" actId="26606"/>
          <ac:spMkLst>
            <pc:docMk/>
            <pc:sldMk cId="2809685527" sldId="257"/>
            <ac:spMk id="183" creationId="{7262C87B-205C-4719-AC60-AF13E94F1F8A}"/>
          </ac:spMkLst>
        </pc:spChg>
        <pc:spChg chg="add del">
          <ac:chgData name="almir innocenti" userId="120029997511f8f3" providerId="LiveId" clId="{F3069C2F-B40F-40C6-BFEA-314E78639B82}" dt="2023-09-05T21:21:02.368" v="3649" actId="26606"/>
          <ac:spMkLst>
            <pc:docMk/>
            <pc:sldMk cId="2809685527" sldId="257"/>
            <ac:spMk id="184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21:21:02.368" v="3649" actId="26606"/>
          <ac:spMkLst>
            <pc:docMk/>
            <pc:sldMk cId="2809685527" sldId="257"/>
            <ac:spMk id="185" creationId="{8F451A30-466B-4996-9BA5-CD6ABCC6D558}"/>
          </ac:spMkLst>
        </pc:spChg>
        <pc:spChg chg="add del">
          <ac:chgData name="almir innocenti" userId="120029997511f8f3" providerId="LiveId" clId="{F3069C2F-B40F-40C6-BFEA-314E78639B82}" dt="2023-09-07T11:28:01.776" v="4033" actId="26606"/>
          <ac:spMkLst>
            <pc:docMk/>
            <pc:sldMk cId="2809685527" sldId="257"/>
            <ac:spMk id="186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5T21:21:04.825" v="3651" actId="26606"/>
          <ac:spMkLst>
            <pc:docMk/>
            <pc:sldMk cId="2809685527" sldId="257"/>
            <ac:spMk id="187" creationId="{9CE0A68D-28EF-49D9-B84B-5DAB38714976}"/>
          </ac:spMkLst>
        </pc:spChg>
        <pc:spChg chg="add del">
          <ac:chgData name="almir innocenti" userId="120029997511f8f3" providerId="LiveId" clId="{F3069C2F-B40F-40C6-BFEA-314E78639B82}" dt="2023-09-05T21:21:04.825" v="3651" actId="26606"/>
          <ac:spMkLst>
            <pc:docMk/>
            <pc:sldMk cId="2809685527" sldId="257"/>
            <ac:spMk id="189" creationId="{1FA0C3DC-24DE-44E3-9D41-CAA5F3B20751}"/>
          </ac:spMkLst>
        </pc:spChg>
        <pc:spChg chg="add del">
          <ac:chgData name="almir innocenti" userId="120029997511f8f3" providerId="LiveId" clId="{F3069C2F-B40F-40C6-BFEA-314E78639B82}" dt="2023-09-05T21:21:13.544" v="3653" actId="26606"/>
          <ac:spMkLst>
            <pc:docMk/>
            <pc:sldMk cId="2809685527" sldId="257"/>
            <ac:spMk id="191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21:21:13.544" v="3653" actId="26606"/>
          <ac:spMkLst>
            <pc:docMk/>
            <pc:sldMk cId="2809685527" sldId="257"/>
            <ac:spMk id="192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56:46.038" v="3524" actId="26606"/>
          <ac:spMkLst>
            <pc:docMk/>
            <pc:sldMk cId="2809685527" sldId="257"/>
            <ac:spMk id="194" creationId="{7E61F402-3445-458A-9A2B-D28FD288390C}"/>
          </ac:spMkLst>
        </pc:spChg>
        <pc:spChg chg="add del">
          <ac:chgData name="almir innocenti" userId="120029997511f8f3" providerId="LiveId" clId="{F3069C2F-B40F-40C6-BFEA-314E78639B82}" dt="2023-09-05T21:21:13.544" v="3653" actId="26606"/>
          <ac:spMkLst>
            <pc:docMk/>
            <pc:sldMk cId="2809685527" sldId="257"/>
            <ac:spMk id="196" creationId="{51C89C42-AF83-451A-81EA-4728447557EF}"/>
          </ac:spMkLst>
        </pc:spChg>
        <pc:spChg chg="add del">
          <ac:chgData name="almir innocenti" userId="120029997511f8f3" providerId="LiveId" clId="{F3069C2F-B40F-40C6-BFEA-314E78639B82}" dt="2023-09-05T21:21:19.323" v="3655" actId="26606"/>
          <ac:spMkLst>
            <pc:docMk/>
            <pc:sldMk cId="2809685527" sldId="257"/>
            <ac:spMk id="198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21:21:19.323" v="3655" actId="26606"/>
          <ac:spMkLst>
            <pc:docMk/>
            <pc:sldMk cId="2809685527" sldId="257"/>
            <ac:spMk id="199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21:21:19.323" v="3655" actId="26606"/>
          <ac:spMkLst>
            <pc:docMk/>
            <pc:sldMk cId="2809685527" sldId="257"/>
            <ac:spMk id="201" creationId="{086A5A31-B10A-4793-84D4-D785959AE5B8}"/>
          </ac:spMkLst>
        </pc:spChg>
        <pc:spChg chg="add del">
          <ac:chgData name="almir innocenti" userId="120029997511f8f3" providerId="LiveId" clId="{F3069C2F-B40F-40C6-BFEA-314E78639B82}" dt="2023-09-07T11:16:19.619" v="3872" actId="26606"/>
          <ac:spMkLst>
            <pc:docMk/>
            <pc:sldMk cId="2809685527" sldId="257"/>
            <ac:spMk id="203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7T11:16:19.619" v="3872" actId="26606"/>
          <ac:spMkLst>
            <pc:docMk/>
            <pc:sldMk cId="2809685527" sldId="257"/>
            <ac:spMk id="204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16:19.619" v="3872" actId="26606"/>
          <ac:spMkLst>
            <pc:docMk/>
            <pc:sldMk cId="2809685527" sldId="257"/>
            <ac:spMk id="20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16:19.619" v="3872" actId="26606"/>
          <ac:spMkLst>
            <pc:docMk/>
            <pc:sldMk cId="2809685527" sldId="257"/>
            <ac:spMk id="20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56:48.440" v="3526" actId="26606"/>
          <ac:spMkLst>
            <pc:docMk/>
            <pc:sldMk cId="2809685527" sldId="257"/>
            <ac:spMk id="208" creationId="{333F0879-3DA0-4CB8-B35E-A0AD42558191}"/>
          </ac:spMkLst>
        </pc:spChg>
        <pc:spChg chg="add del">
          <ac:chgData name="almir innocenti" userId="120029997511f8f3" providerId="LiveId" clId="{F3069C2F-B40F-40C6-BFEA-314E78639B82}" dt="2023-09-05T19:56:48.440" v="3526" actId="26606"/>
          <ac:spMkLst>
            <pc:docMk/>
            <pc:sldMk cId="2809685527" sldId="257"/>
            <ac:spMk id="209" creationId="{324D2183-F388-476E-92A9-D6639D698580}"/>
          </ac:spMkLst>
        </pc:spChg>
        <pc:spChg chg="add del">
          <ac:chgData name="almir innocenti" userId="120029997511f8f3" providerId="LiveId" clId="{F3069C2F-B40F-40C6-BFEA-314E78639B82}" dt="2023-09-05T19:56:48.440" v="3526" actId="26606"/>
          <ac:spMkLst>
            <pc:docMk/>
            <pc:sldMk cId="2809685527" sldId="257"/>
            <ac:spMk id="210" creationId="{243462E7-1698-4B21-BE89-AEFAC7C2FEFA}"/>
          </ac:spMkLst>
        </pc:spChg>
        <pc:spChg chg="add del">
          <ac:chgData name="almir innocenti" userId="120029997511f8f3" providerId="LiveId" clId="{F3069C2F-B40F-40C6-BFEA-314E78639B82}" dt="2023-09-05T19:56:48.440" v="3526" actId="26606"/>
          <ac:spMkLst>
            <pc:docMk/>
            <pc:sldMk cId="2809685527" sldId="257"/>
            <ac:spMk id="211" creationId="{6C22FCAC-D7EC-4A52-B153-FF761E2235B3}"/>
          </ac:spMkLst>
        </pc:spChg>
        <pc:spChg chg="add del">
          <ac:chgData name="almir innocenti" userId="120029997511f8f3" providerId="LiveId" clId="{F3069C2F-B40F-40C6-BFEA-314E78639B82}" dt="2023-09-07T11:16:19.619" v="3872" actId="26606"/>
          <ac:spMkLst>
            <pc:docMk/>
            <pc:sldMk cId="2809685527" sldId="257"/>
            <ac:spMk id="212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16:37.882" v="3876" actId="26606"/>
          <ac:spMkLst>
            <pc:docMk/>
            <pc:sldMk cId="2809685527" sldId="257"/>
            <ac:spMk id="215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16:15.215" v="3867" actId="26606"/>
          <ac:spMkLst>
            <pc:docMk/>
            <pc:sldMk cId="2809685527" sldId="257"/>
            <ac:spMk id="217" creationId="{73AD41DB-DF9F-49BC-85AE-6AB1840AD517}"/>
          </ac:spMkLst>
        </pc:spChg>
        <pc:spChg chg="add del">
          <ac:chgData name="almir innocenti" userId="120029997511f8f3" providerId="LiveId" clId="{F3069C2F-B40F-40C6-BFEA-314E78639B82}" dt="2023-09-05T19:56:55.832" v="3528" actId="26606"/>
          <ac:spMkLst>
            <pc:docMk/>
            <pc:sldMk cId="2809685527" sldId="257"/>
            <ac:spMk id="219" creationId="{333F0879-3DA0-4CB8-B35E-A0AD42558191}"/>
          </ac:spMkLst>
        </pc:spChg>
        <pc:spChg chg="add del">
          <ac:chgData name="almir innocenti" userId="120029997511f8f3" providerId="LiveId" clId="{F3069C2F-B40F-40C6-BFEA-314E78639B82}" dt="2023-09-05T19:56:55.832" v="3528" actId="26606"/>
          <ac:spMkLst>
            <pc:docMk/>
            <pc:sldMk cId="2809685527" sldId="257"/>
            <ac:spMk id="220" creationId="{324D2183-F388-476E-92A9-D6639D698580}"/>
          </ac:spMkLst>
        </pc:spChg>
        <pc:spChg chg="add del">
          <ac:chgData name="almir innocenti" userId="120029997511f8f3" providerId="LiveId" clId="{F3069C2F-B40F-40C6-BFEA-314E78639B82}" dt="2023-09-05T19:56:55.832" v="3528" actId="26606"/>
          <ac:spMkLst>
            <pc:docMk/>
            <pc:sldMk cId="2809685527" sldId="257"/>
            <ac:spMk id="221" creationId="{243462E7-1698-4B21-BE89-AEFAC7C2FEFA}"/>
          </ac:spMkLst>
        </pc:spChg>
        <pc:spChg chg="add del">
          <ac:chgData name="almir innocenti" userId="120029997511f8f3" providerId="LiveId" clId="{F3069C2F-B40F-40C6-BFEA-314E78639B82}" dt="2023-09-05T19:56:55.832" v="3528" actId="26606"/>
          <ac:spMkLst>
            <pc:docMk/>
            <pc:sldMk cId="2809685527" sldId="257"/>
            <ac:spMk id="222" creationId="{6C22FCAC-D7EC-4A52-B153-FF761E2235B3}"/>
          </ac:spMkLst>
        </pc:spChg>
        <pc:spChg chg="add del">
          <ac:chgData name="almir innocenti" userId="120029997511f8f3" providerId="LiveId" clId="{F3069C2F-B40F-40C6-BFEA-314E78639B82}" dt="2023-09-07T11:46:50.183" v="4247" actId="26606"/>
          <ac:spMkLst>
            <pc:docMk/>
            <pc:sldMk cId="2809685527" sldId="257"/>
            <ac:spMk id="223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46:50.183" v="4247" actId="26606"/>
          <ac:spMkLst>
            <pc:docMk/>
            <pc:sldMk cId="2809685527" sldId="257"/>
            <ac:spMk id="225" creationId="{BEF75C5D-2BA1-43DF-A7EA-02C7DEC122DF}"/>
          </ac:spMkLst>
        </pc:spChg>
        <pc:spChg chg="add del">
          <ac:chgData name="almir innocenti" userId="120029997511f8f3" providerId="LiveId" clId="{F3069C2F-B40F-40C6-BFEA-314E78639B82}" dt="2023-09-07T11:56:28.399" v="4435" actId="26606"/>
          <ac:spMkLst>
            <pc:docMk/>
            <pc:sldMk cId="2809685527" sldId="257"/>
            <ac:spMk id="226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46:51.863" v="4249" actId="26606"/>
          <ac:spMkLst>
            <pc:docMk/>
            <pc:sldMk cId="2809685527" sldId="257"/>
            <ac:spMk id="227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56:57.939" v="4437" actId="26606"/>
          <ac:spMkLst>
            <pc:docMk/>
            <pc:sldMk cId="2809685527" sldId="257"/>
            <ac:spMk id="22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56:58.226" v="3530" actId="26606"/>
          <ac:spMkLst>
            <pc:docMk/>
            <pc:sldMk cId="2809685527" sldId="257"/>
            <ac:spMk id="230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7T11:56:57.939" v="4437" actId="26606"/>
          <ac:spMkLst>
            <pc:docMk/>
            <pc:sldMk cId="2809685527" sldId="257"/>
            <ac:spMk id="232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7T11:16:48.411" v="3877" actId="26606"/>
          <ac:spMkLst>
            <pc:docMk/>
            <pc:sldMk cId="2809685527" sldId="257"/>
            <ac:spMk id="234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57:03.247" v="4439" actId="26606"/>
          <ac:spMkLst>
            <pc:docMk/>
            <pc:sldMk cId="2809685527" sldId="257"/>
            <ac:spMk id="235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56:58.226" v="3530" actId="26606"/>
          <ac:spMkLst>
            <pc:docMk/>
            <pc:sldMk cId="2809685527" sldId="257"/>
            <ac:spMk id="236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809685527" sldId="257"/>
            <ac:spMk id="238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57:05.889" v="4441" actId="26606"/>
          <ac:spMkLst>
            <pc:docMk/>
            <pc:sldMk cId="2809685527" sldId="257"/>
            <ac:spMk id="241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57:35.384" v="4447" actId="26606"/>
          <ac:spMkLst>
            <pc:docMk/>
            <pc:sldMk cId="2809685527" sldId="257"/>
            <ac:spMk id="24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23:40.242" v="3940" actId="26606"/>
          <ac:spMkLst>
            <pc:docMk/>
            <pc:sldMk cId="2809685527" sldId="257"/>
            <ac:spMk id="243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56:59.742" v="3532" actId="26606"/>
          <ac:spMkLst>
            <pc:docMk/>
            <pc:sldMk cId="2809685527" sldId="257"/>
            <ac:spMk id="245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7T11:57:16.962" v="4443" actId="26606"/>
          <ac:spMkLst>
            <pc:docMk/>
            <pc:sldMk cId="2809685527" sldId="257"/>
            <ac:spMk id="24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57:35.384" v="4447" actId="26606"/>
          <ac:spMkLst>
            <pc:docMk/>
            <pc:sldMk cId="2809685527" sldId="257"/>
            <ac:spMk id="248" creationId="{0B67D982-25C5-4CC2-AA64-276BE3B2CA75}"/>
          </ac:spMkLst>
        </pc:spChg>
        <pc:spChg chg="add">
          <ac:chgData name="almir innocenti" userId="120029997511f8f3" providerId="LiveId" clId="{F3069C2F-B40F-40C6-BFEA-314E78639B82}" dt="2023-09-07T11:57:35.424" v="4448" actId="26606"/>
          <ac:spMkLst>
            <pc:docMk/>
            <pc:sldMk cId="2809685527" sldId="257"/>
            <ac:spMk id="25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56:59.742" v="3532" actId="26606"/>
          <ac:spMkLst>
            <pc:docMk/>
            <pc:sldMk cId="2809685527" sldId="257"/>
            <ac:spMk id="251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7T11:23:41.758" v="3942" actId="26606"/>
          <ac:spMkLst>
            <pc:docMk/>
            <pc:sldMk cId="2809685527" sldId="257"/>
            <ac:spMk id="253" creationId="{B95B9BA8-1D69-4796-85F5-B6D0BD52354B}"/>
          </ac:spMkLst>
        </pc:spChg>
        <pc:spChg chg="add">
          <ac:chgData name="almir innocenti" userId="120029997511f8f3" providerId="LiveId" clId="{F3069C2F-B40F-40C6-BFEA-314E78639B82}" dt="2023-09-07T11:57:35.424" v="4448" actId="26606"/>
          <ac:spMkLst>
            <pc:docMk/>
            <pc:sldMk cId="2809685527" sldId="257"/>
            <ac:spMk id="256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9:57:00.677" v="3534" actId="26606"/>
          <ac:spMkLst>
            <pc:docMk/>
            <pc:sldMk cId="2809685527" sldId="257"/>
            <ac:spMk id="260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7T11:23:43.369" v="3944" actId="26606"/>
          <ac:spMkLst>
            <pc:docMk/>
            <pc:sldMk cId="2809685527" sldId="257"/>
            <ac:spMk id="265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57:00.677" v="3534" actId="26606"/>
          <ac:spMkLst>
            <pc:docMk/>
            <pc:sldMk cId="2809685527" sldId="257"/>
            <ac:spMk id="266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7T11:23:44.411" v="3946" actId="26606"/>
          <ac:spMkLst>
            <pc:docMk/>
            <pc:sldMk cId="2809685527" sldId="257"/>
            <ac:spMk id="273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57:02.456" v="3536" actId="26606"/>
          <ac:spMkLst>
            <pc:docMk/>
            <pc:sldMk cId="2809685527" sldId="257"/>
            <ac:spMk id="275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5T19:57:02.456" v="3536" actId="26606"/>
          <ac:spMkLst>
            <pc:docMk/>
            <pc:sldMk cId="2809685527" sldId="257"/>
            <ac:spMk id="281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7T11:23:46.949" v="3948" actId="26606"/>
          <ac:spMkLst>
            <pc:docMk/>
            <pc:sldMk cId="2809685527" sldId="257"/>
            <ac:spMk id="287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58:31.930" v="3553" actId="26606"/>
          <ac:spMkLst>
            <pc:docMk/>
            <pc:sldMk cId="2809685527" sldId="257"/>
            <ac:spMk id="290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7T11:24:23.036" v="3954" actId="26606"/>
          <ac:spMkLst>
            <pc:docMk/>
            <pc:sldMk cId="2809685527" sldId="257"/>
            <ac:spMk id="295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58:31.930" v="3553" actId="26606"/>
          <ac:spMkLst>
            <pc:docMk/>
            <pc:sldMk cId="2809685527" sldId="257"/>
            <ac:spMk id="296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809685527" sldId="257"/>
            <ac:spMk id="310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809685527" sldId="257"/>
            <ac:spMk id="318" creationId="{69A54E25-1C05-48E5-A5CC-3778C1D3632D}"/>
          </ac:spMkLst>
        </pc:spChg>
        <pc:grpChg chg="add del">
          <ac:chgData name="almir innocenti" userId="120029997511f8f3" providerId="LiveId" clId="{F3069C2F-B40F-40C6-BFEA-314E78639B82}" dt="2023-09-05T19:56:36.756" v="3518" actId="26606"/>
          <ac:grpSpMkLst>
            <pc:docMk/>
            <pc:sldMk cId="2809685527" sldId="257"/>
            <ac:grpSpMk id="131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19:56:36.756" v="3518" actId="26606"/>
          <ac:grpSpMkLst>
            <pc:docMk/>
            <pc:sldMk cId="2809685527" sldId="257"/>
            <ac:grpSpMk id="146" creationId="{A673C096-95AE-4644-B76C-1DF1B667DC44}"/>
          </ac:grpSpMkLst>
        </pc:grpChg>
        <pc:grpChg chg="add del">
          <ac:chgData name="almir innocenti" userId="120029997511f8f3" providerId="LiveId" clId="{F3069C2F-B40F-40C6-BFEA-314E78639B82}" dt="2023-09-05T19:56:38.103" v="3520" actId="26606"/>
          <ac:grpSpMkLst>
            <pc:docMk/>
            <pc:sldMk cId="2809685527" sldId="257"/>
            <ac:grpSpMk id="155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19:56:39.032" v="3522" actId="26606"/>
          <ac:grpSpMkLst>
            <pc:docMk/>
            <pc:sldMk cId="2809685527" sldId="257"/>
            <ac:grpSpMk id="173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19:56:39.032" v="3522" actId="26606"/>
          <ac:grpSpMkLst>
            <pc:docMk/>
            <pc:sldMk cId="2809685527" sldId="257"/>
            <ac:grpSpMk id="182" creationId="{79E73055-8C3E-4C1D-88EA-3D22039CDF98}"/>
          </ac:grpSpMkLst>
        </pc:grpChg>
        <pc:grpChg chg="add del">
          <ac:chgData name="almir innocenti" userId="120029997511f8f3" providerId="LiveId" clId="{F3069C2F-B40F-40C6-BFEA-314E78639B82}" dt="2023-09-05T19:56:46.038" v="3524" actId="26606"/>
          <ac:grpSpMkLst>
            <pc:docMk/>
            <pc:sldMk cId="2809685527" sldId="257"/>
            <ac:grpSpMk id="188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19:56:46.038" v="3524" actId="26606"/>
          <ac:grpSpMkLst>
            <pc:docMk/>
            <pc:sldMk cId="2809685527" sldId="257"/>
            <ac:grpSpMk id="195" creationId="{A673C096-95AE-4644-B76C-1DF1B667DC44}"/>
          </ac:grpSpMkLst>
        </pc:grpChg>
        <pc:grpChg chg="add del">
          <ac:chgData name="almir innocenti" userId="120029997511f8f3" providerId="LiveId" clId="{F3069C2F-B40F-40C6-BFEA-314E78639B82}" dt="2023-09-05T19:56:48.440" v="3526" actId="26606"/>
          <ac:grpSpMkLst>
            <pc:docMk/>
            <pc:sldMk cId="2809685527" sldId="257"/>
            <ac:grpSpMk id="202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19:56:55.832" v="3528" actId="26606"/>
          <ac:grpSpMkLst>
            <pc:docMk/>
            <pc:sldMk cId="2809685527" sldId="257"/>
            <ac:grpSpMk id="213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7T11:16:15.215" v="3867" actId="26606"/>
          <ac:grpSpMkLst>
            <pc:docMk/>
            <pc:sldMk cId="2809685527" sldId="257"/>
            <ac:grpSpMk id="214" creationId="{A4AE1828-51FD-4AD7-BCF6-9AF5C696CE5D}"/>
          </ac:grpSpMkLst>
        </pc:grpChg>
        <pc:grpChg chg="add del">
          <ac:chgData name="almir innocenti" userId="120029997511f8f3" providerId="LiveId" clId="{F3069C2F-B40F-40C6-BFEA-314E78639B82}" dt="2023-09-07T11:16:37.882" v="3876" actId="26606"/>
          <ac:grpSpMkLst>
            <pc:docMk/>
            <pc:sldMk cId="2809685527" sldId="257"/>
            <ac:grpSpMk id="216" creationId="{D44E3F87-3D58-4B03-86B2-15A5C5B9C964}"/>
          </ac:grpSpMkLst>
        </pc:grpChg>
        <pc:grpChg chg="add del">
          <ac:chgData name="almir innocenti" userId="120029997511f8f3" providerId="LiveId" clId="{F3069C2F-B40F-40C6-BFEA-314E78639B82}" dt="2023-09-05T19:56:58.226" v="3530" actId="26606"/>
          <ac:grpSpMkLst>
            <pc:docMk/>
            <pc:sldMk cId="2809685527" sldId="257"/>
            <ac:grpSpMk id="224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19:56:58.226" v="3530" actId="26606"/>
          <ac:grpSpMkLst>
            <pc:docMk/>
            <pc:sldMk cId="2809685527" sldId="257"/>
            <ac:grpSpMk id="231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5T19:56:59.742" v="3532" actId="26606"/>
          <ac:grpSpMkLst>
            <pc:docMk/>
            <pc:sldMk cId="2809685527" sldId="257"/>
            <ac:grpSpMk id="239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7T11:23:40.242" v="3940" actId="26606"/>
          <ac:grpSpMkLst>
            <pc:docMk/>
            <pc:sldMk cId="2809685527" sldId="257"/>
            <ac:grpSpMk id="240" creationId="{D44E3F87-3D58-4B03-86B2-15A5C5B9C964}"/>
          </ac:grpSpMkLst>
        </pc:grpChg>
        <pc:grpChg chg="add del">
          <ac:chgData name="almir innocenti" userId="120029997511f8f3" providerId="LiveId" clId="{F3069C2F-B40F-40C6-BFEA-314E78639B82}" dt="2023-09-05T19:56:59.742" v="3532" actId="26606"/>
          <ac:grpSpMkLst>
            <pc:docMk/>
            <pc:sldMk cId="2809685527" sldId="257"/>
            <ac:grpSpMk id="246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5T19:57:00.677" v="3534" actId="26606"/>
          <ac:grpSpMkLst>
            <pc:docMk/>
            <pc:sldMk cId="2809685527" sldId="257"/>
            <ac:grpSpMk id="254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7T11:23:41.758" v="3942" actId="26606"/>
          <ac:grpSpMkLst>
            <pc:docMk/>
            <pc:sldMk cId="2809685527" sldId="257"/>
            <ac:grpSpMk id="255" creationId="{D44E3F87-3D58-4B03-86B2-15A5C5B9C964}"/>
          </ac:grpSpMkLst>
        </pc:grpChg>
        <pc:grpChg chg="add del">
          <ac:chgData name="almir innocenti" userId="120029997511f8f3" providerId="LiveId" clId="{F3069C2F-B40F-40C6-BFEA-314E78639B82}" dt="2023-09-05T19:57:00.677" v="3534" actId="26606"/>
          <ac:grpSpMkLst>
            <pc:docMk/>
            <pc:sldMk cId="2809685527" sldId="257"/>
            <ac:grpSpMk id="261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7T11:23:43.369" v="3944" actId="26606"/>
          <ac:grpSpMkLst>
            <pc:docMk/>
            <pc:sldMk cId="2809685527" sldId="257"/>
            <ac:grpSpMk id="268" creationId="{D44E3F87-3D58-4B03-86B2-15A5C5B9C964}"/>
          </ac:grpSpMkLst>
        </pc:grpChg>
        <pc:grpChg chg="add del">
          <ac:chgData name="almir innocenti" userId="120029997511f8f3" providerId="LiveId" clId="{F3069C2F-B40F-40C6-BFEA-314E78639B82}" dt="2023-09-05T19:57:02.456" v="3536" actId="26606"/>
          <ac:grpSpMkLst>
            <pc:docMk/>
            <pc:sldMk cId="2809685527" sldId="257"/>
            <ac:grpSpMk id="269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19:57:02.456" v="3536" actId="26606"/>
          <ac:grpSpMkLst>
            <pc:docMk/>
            <pc:sldMk cId="2809685527" sldId="257"/>
            <ac:grpSpMk id="276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7T11:23:44.411" v="3946" actId="26606"/>
          <ac:grpSpMkLst>
            <pc:docMk/>
            <pc:sldMk cId="2809685527" sldId="257"/>
            <ac:grpSpMk id="277" creationId="{D44E3F87-3D58-4B03-86B2-15A5C5B9C964}"/>
          </ac:grpSpMkLst>
        </pc:grpChg>
        <pc:grpChg chg="add del">
          <ac:chgData name="almir innocenti" userId="120029997511f8f3" providerId="LiveId" clId="{F3069C2F-B40F-40C6-BFEA-314E78639B82}" dt="2023-09-05T19:58:31.930" v="3553" actId="26606"/>
          <ac:grpSpMkLst>
            <pc:docMk/>
            <pc:sldMk cId="2809685527" sldId="257"/>
            <ac:grpSpMk id="284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7T11:23:46.949" v="3948" actId="26606"/>
          <ac:grpSpMkLst>
            <pc:docMk/>
            <pc:sldMk cId="2809685527" sldId="257"/>
            <ac:grpSpMk id="288" creationId="{D44E3F87-3D58-4B03-86B2-15A5C5B9C964}"/>
          </ac:grpSpMkLst>
        </pc:grpChg>
        <pc:grpChg chg="add del">
          <ac:chgData name="almir innocenti" userId="120029997511f8f3" providerId="LiveId" clId="{F3069C2F-B40F-40C6-BFEA-314E78639B82}" dt="2023-09-05T19:58:31.930" v="3553" actId="26606"/>
          <ac:grpSpMkLst>
            <pc:docMk/>
            <pc:sldMk cId="2809685527" sldId="257"/>
            <ac:grpSpMk id="291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7T11:24:23.036" v="3954" actId="26606"/>
          <ac:grpSpMkLst>
            <pc:docMk/>
            <pc:sldMk cId="2809685527" sldId="257"/>
            <ac:grpSpMk id="298" creationId="{D44E3F87-3D58-4B03-86B2-15A5C5B9C964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2809685527" sldId="257"/>
            <ac:grpSpMk id="302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2809685527" sldId="257"/>
            <ac:grpSpMk id="312" creationId="{4AF78B9E-8BE2-4706-9377-A05FA25ABABF}"/>
          </ac:grpSpMkLst>
        </pc:grpChg>
        <pc:graphicFrameChg chg="add del">
          <ac:chgData name="almir innocenti" userId="120029997511f8f3" providerId="LiveId" clId="{F3069C2F-B40F-40C6-BFEA-314E78639B82}" dt="2023-09-05T06:52:22.955" v="60" actId="26606"/>
          <ac:graphicFrameMkLst>
            <pc:docMk/>
            <pc:sldMk cId="2809685527" sldId="257"/>
            <ac:graphicFrameMk id="7" creationId="{4838AFC4-81F6-C448-9F62-ABAB6127C09A}"/>
          </ac:graphicFrameMkLst>
        </pc:graphicFrameChg>
        <pc:graphicFrameChg chg="add del">
          <ac:chgData name="almir innocenti" userId="120029997511f8f3" providerId="LiveId" clId="{F3069C2F-B40F-40C6-BFEA-314E78639B82}" dt="2023-09-05T06:52:26.465" v="62" actId="26606"/>
          <ac:graphicFrameMkLst>
            <pc:docMk/>
            <pc:sldMk cId="2809685527" sldId="257"/>
            <ac:graphicFrameMk id="9" creationId="{2758AB68-0985-1E53-F7B0-2EA6D4D82470}"/>
          </ac:graphicFrameMkLst>
        </pc:graphicFrameChg>
        <pc:graphicFrameChg chg="add del">
          <ac:chgData name="almir innocenti" userId="120029997511f8f3" providerId="LiveId" clId="{F3069C2F-B40F-40C6-BFEA-314E78639B82}" dt="2023-09-05T06:52:31.940" v="64" actId="26606"/>
          <ac:graphicFrameMkLst>
            <pc:docMk/>
            <pc:sldMk cId="2809685527" sldId="257"/>
            <ac:graphicFrameMk id="11" creationId="{CB171CF4-C81A-E4CC-C903-22B17F7C23B2}"/>
          </ac:graphicFrameMkLst>
        </pc:graphicFrameChg>
        <pc:graphicFrameChg chg="add del">
          <ac:chgData name="almir innocenti" userId="120029997511f8f3" providerId="LiveId" clId="{F3069C2F-B40F-40C6-BFEA-314E78639B82}" dt="2023-09-05T18:32:45.094" v="2761" actId="26606"/>
          <ac:graphicFrameMkLst>
            <pc:docMk/>
            <pc:sldMk cId="2809685527" sldId="257"/>
            <ac:graphicFrameMk id="67" creationId="{A6329F5B-D89F-8266-1B40-34FA334F7A32}"/>
          </ac:graphicFrameMkLst>
        </pc:graphicFrameChg>
        <pc:graphicFrameChg chg="add del">
          <ac:chgData name="almir innocenti" userId="120029997511f8f3" providerId="LiveId" clId="{F3069C2F-B40F-40C6-BFEA-314E78639B82}" dt="2023-09-05T18:32:49.241" v="2763" actId="26606"/>
          <ac:graphicFrameMkLst>
            <pc:docMk/>
            <pc:sldMk cId="2809685527" sldId="257"/>
            <ac:graphicFrameMk id="87" creationId="{9DD51D45-1B59-9AD1-E889-DF3CD9E0AE42}"/>
          </ac:graphicFrameMkLst>
        </pc:graphicFrameChg>
        <pc:graphicFrameChg chg="add mod ord modGraphic">
          <ac:chgData name="almir innocenti" userId="120029997511f8f3" providerId="LiveId" clId="{F3069C2F-B40F-40C6-BFEA-314E78639B82}" dt="2023-09-07T11:57:35.424" v="4448" actId="26606"/>
          <ac:graphicFrameMkLst>
            <pc:docMk/>
            <pc:sldMk cId="2809685527" sldId="257"/>
            <ac:graphicFrameMk id="91" creationId="{2A85A388-E3C3-FDD6-4D71-428479939632}"/>
          </ac:graphicFrameMkLst>
        </pc:graphicFrameChg>
        <pc:picChg chg="mod ord modCrop">
          <ac:chgData name="almir innocenti" userId="120029997511f8f3" providerId="LiveId" clId="{F3069C2F-B40F-40C6-BFEA-314E78639B82}" dt="2023-09-07T11:57:35.424" v="4448" actId="26606"/>
          <ac:picMkLst>
            <pc:docMk/>
            <pc:sldMk cId="2809685527" sldId="257"/>
            <ac:picMk id="5" creationId="{C9F26005-5B9C-07C4-E69E-DEE32DE6A9DF}"/>
          </ac:picMkLst>
        </pc:picChg>
        <pc:picChg chg="add del">
          <ac:chgData name="almir innocenti" userId="120029997511f8f3" providerId="LiveId" clId="{F3069C2F-B40F-40C6-BFEA-314E78639B82}" dt="2023-09-07T11:27:56.338" v="4031" actId="26606"/>
          <ac:picMkLst>
            <pc:docMk/>
            <pc:sldMk cId="2809685527" sldId="257"/>
            <ac:picMk id="176" creationId="{E0BE7827-5B1A-4F37-BF70-19F7C5C6BDEB}"/>
          </ac:picMkLst>
        </pc:picChg>
        <pc:picChg chg="add del">
          <ac:chgData name="almir innocenti" userId="120029997511f8f3" providerId="LiveId" clId="{F3069C2F-B40F-40C6-BFEA-314E78639B82}" dt="2023-09-07T11:28:06.821" v="4035" actId="26606"/>
          <ac:picMkLst>
            <pc:docMk/>
            <pc:sldMk cId="2809685527" sldId="257"/>
            <ac:picMk id="190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46:53.100" v="4252" actId="26606"/>
          <ac:picMkLst>
            <pc:docMk/>
            <pc:sldMk cId="2809685527" sldId="257"/>
            <ac:picMk id="197" creationId="{B536FA4E-0152-4E27-91DA-0FC22D1846BB}"/>
          </ac:picMkLst>
        </pc:picChg>
        <pc:cxnChg chg="add del">
          <ac:chgData name="almir innocenti" userId="120029997511f8f3" providerId="LiveId" clId="{F3069C2F-B40F-40C6-BFEA-314E78639B82}" dt="2023-09-05T19:56:36.756" v="3518" actId="26606"/>
          <ac:cxnSpMkLst>
            <pc:docMk/>
            <pc:sldMk cId="2809685527" sldId="257"/>
            <ac:cxnSpMk id="142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6:36.756" v="3518" actId="26606"/>
          <ac:cxnSpMkLst>
            <pc:docMk/>
            <pc:sldMk cId="2809685527" sldId="257"/>
            <ac:cxnSpMk id="153" creationId="{2BE880E9-2B86-4CDB-B5B7-308745CDD19D}"/>
          </ac:cxnSpMkLst>
        </pc:cxnChg>
        <pc:cxnChg chg="add del">
          <ac:chgData name="almir innocenti" userId="120029997511f8f3" providerId="LiveId" clId="{F3069C2F-B40F-40C6-BFEA-314E78639B82}" dt="2023-09-05T21:20:58.953" v="3645" actId="26606"/>
          <ac:cxnSpMkLst>
            <pc:docMk/>
            <pc:sldMk cId="2809685527" sldId="257"/>
            <ac:cxnSpMk id="157" creationId="{F085D7B9-E066-4923-8CB7-294BF306296A}"/>
          </ac:cxnSpMkLst>
        </pc:cxnChg>
        <pc:cxnChg chg="add del">
          <ac:chgData name="almir innocenti" userId="120029997511f8f3" providerId="LiveId" clId="{F3069C2F-B40F-40C6-BFEA-314E78639B82}" dt="2023-09-05T21:20:58.953" v="3645" actId="26606"/>
          <ac:cxnSpMkLst>
            <pc:docMk/>
            <pc:sldMk cId="2809685527" sldId="257"/>
            <ac:cxnSpMk id="161" creationId="{5EACA08E-D537-41C6-96A5-5900E05D3217}"/>
          </ac:cxnSpMkLst>
        </pc:cxnChg>
        <pc:cxnChg chg="add del">
          <ac:chgData name="almir innocenti" userId="120029997511f8f3" providerId="LiveId" clId="{F3069C2F-B40F-40C6-BFEA-314E78639B82}" dt="2023-09-05T19:56:38.103" v="3520" actId="26606"/>
          <ac:cxnSpMkLst>
            <pc:docMk/>
            <pc:sldMk cId="2809685527" sldId="257"/>
            <ac:cxnSpMk id="167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6:39.032" v="3522" actId="26606"/>
          <ac:cxnSpMkLst>
            <pc:docMk/>
            <pc:sldMk cId="2809685527" sldId="257"/>
            <ac:cxnSpMk id="178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19:56:39.032" v="3522" actId="26606"/>
          <ac:cxnSpMkLst>
            <pc:docMk/>
            <pc:sldMk cId="2809685527" sldId="257"/>
            <ac:cxnSpMk id="181" creationId="{AFC431BA-A96A-492C-A2FA-F9F701E385FB}"/>
          </ac:cxnSpMkLst>
        </pc:cxnChg>
        <pc:cxnChg chg="add del">
          <ac:chgData name="almir innocenti" userId="120029997511f8f3" providerId="LiveId" clId="{F3069C2F-B40F-40C6-BFEA-314E78639B82}" dt="2023-09-05T19:56:46.038" v="3524" actId="26606"/>
          <ac:cxnSpMkLst>
            <pc:docMk/>
            <pc:sldMk cId="2809685527" sldId="257"/>
            <ac:cxnSpMk id="193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6:46.038" v="3524" actId="26606"/>
          <ac:cxnSpMkLst>
            <pc:docMk/>
            <pc:sldMk cId="2809685527" sldId="257"/>
            <ac:cxnSpMk id="200" creationId="{2BE880E9-2B86-4CDB-B5B7-308745CDD19D}"/>
          </ac:cxnSpMkLst>
        </pc:cxnChg>
        <pc:cxnChg chg="add del">
          <ac:chgData name="almir innocenti" userId="120029997511f8f3" providerId="LiveId" clId="{F3069C2F-B40F-40C6-BFEA-314E78639B82}" dt="2023-09-05T19:56:48.440" v="3526" actId="26606"/>
          <ac:cxnSpMkLst>
            <pc:docMk/>
            <pc:sldMk cId="2809685527" sldId="257"/>
            <ac:cxnSpMk id="207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6:55.832" v="3528" actId="26606"/>
          <ac:cxnSpMkLst>
            <pc:docMk/>
            <pc:sldMk cId="2809685527" sldId="257"/>
            <ac:cxnSpMk id="218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6:58.226" v="3530" actId="26606"/>
          <ac:cxnSpMkLst>
            <pc:docMk/>
            <pc:sldMk cId="2809685527" sldId="257"/>
            <ac:cxnSpMk id="229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7T11:56:57.939" v="4437" actId="26606"/>
          <ac:cxnSpMkLst>
            <pc:docMk/>
            <pc:sldMk cId="2809685527" sldId="257"/>
            <ac:cxnSpMk id="233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56:58.226" v="3530" actId="26606"/>
          <ac:cxnSpMkLst>
            <pc:docMk/>
            <pc:sldMk cId="2809685527" sldId="257"/>
            <ac:cxnSpMk id="237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19:56:59.742" v="3532" actId="26606"/>
          <ac:cxnSpMkLst>
            <pc:docMk/>
            <pc:sldMk cId="2809685527" sldId="257"/>
            <ac:cxnSpMk id="244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19:56:59.742" v="3532" actId="26606"/>
          <ac:cxnSpMkLst>
            <pc:docMk/>
            <pc:sldMk cId="2809685527" sldId="257"/>
            <ac:cxnSpMk id="252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19:57:00.677" v="3534" actId="26606"/>
          <ac:cxnSpMkLst>
            <pc:docMk/>
            <pc:sldMk cId="2809685527" sldId="257"/>
            <ac:cxnSpMk id="259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19:57:00.677" v="3534" actId="26606"/>
          <ac:cxnSpMkLst>
            <pc:docMk/>
            <pc:sldMk cId="2809685527" sldId="257"/>
            <ac:cxnSpMk id="267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19:57:02.456" v="3536" actId="26606"/>
          <ac:cxnSpMkLst>
            <pc:docMk/>
            <pc:sldMk cId="2809685527" sldId="257"/>
            <ac:cxnSpMk id="274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19:57:02.456" v="3536" actId="26606"/>
          <ac:cxnSpMkLst>
            <pc:docMk/>
            <pc:sldMk cId="2809685527" sldId="257"/>
            <ac:cxnSpMk id="282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19:58:31.930" v="3553" actId="26606"/>
          <ac:cxnSpMkLst>
            <pc:docMk/>
            <pc:sldMk cId="2809685527" sldId="257"/>
            <ac:cxnSpMk id="289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8:31.930" v="3553" actId="26606"/>
          <ac:cxnSpMkLst>
            <pc:docMk/>
            <pc:sldMk cId="2809685527" sldId="257"/>
            <ac:cxnSpMk id="297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2809685527" sldId="257"/>
            <ac:cxnSpMk id="308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2809685527" sldId="257"/>
            <ac:cxnSpMk id="320" creationId="{0E5D0023-B23E-4823-8D72-B07FFF8CAE96}"/>
          </ac:cxnSpMkLst>
        </pc:cxnChg>
      </pc:sldChg>
      <pc:sldChg chg="addSp delSp modSp mod setBg setClrOvrMap delDesignElem">
        <pc:chgData name="almir innocenti" userId="120029997511f8f3" providerId="LiveId" clId="{F3069C2F-B40F-40C6-BFEA-314E78639B82}" dt="2023-09-07T11:57:23.857" v="4445" actId="26606"/>
        <pc:sldMkLst>
          <pc:docMk/>
          <pc:sldMk cId="2171672783" sldId="258"/>
        </pc:sldMkLst>
        <pc:spChg chg="mod ord">
          <ac:chgData name="almir innocenti" userId="120029997511f8f3" providerId="LiveId" clId="{F3069C2F-B40F-40C6-BFEA-314E78639B82}" dt="2023-09-07T11:57:23.857" v="4445" actId="26606"/>
          <ac:spMkLst>
            <pc:docMk/>
            <pc:sldMk cId="2171672783" sldId="258"/>
            <ac:spMk id="2" creationId="{AFF4B597-2985-8FDD-970A-597ED9F5A473}"/>
          </ac:spMkLst>
        </pc:spChg>
        <pc:spChg chg="add del">
          <ac:chgData name="almir innocenti" userId="120029997511f8f3" providerId="LiveId" clId="{F3069C2F-B40F-40C6-BFEA-314E78639B82}" dt="2023-09-05T19:42:13.470" v="3336" actId="26606"/>
          <ac:spMkLst>
            <pc:docMk/>
            <pc:sldMk cId="2171672783" sldId="258"/>
            <ac:spMk id="15" creationId="{C1DD1A8A-57D5-4A81-AD04-532B043C5611}"/>
          </ac:spMkLst>
        </pc:spChg>
        <pc:spChg chg="add del">
          <ac:chgData name="almir innocenti" userId="120029997511f8f3" providerId="LiveId" clId="{F3069C2F-B40F-40C6-BFEA-314E78639B82}" dt="2023-09-05T19:42:13.470" v="3336" actId="26606"/>
          <ac:spMkLst>
            <pc:docMk/>
            <pc:sldMk cId="2171672783" sldId="258"/>
            <ac:spMk id="16" creationId="{007891EC-4501-44ED-A8C8-B11B6DB767AB}"/>
          </ac:spMkLst>
        </pc:spChg>
        <pc:spChg chg="add del">
          <ac:chgData name="almir innocenti" userId="120029997511f8f3" providerId="LiveId" clId="{F3069C2F-B40F-40C6-BFEA-314E78639B82}" dt="2023-09-05T19:41:43.754" v="3328" actId="26606"/>
          <ac:spMkLst>
            <pc:docMk/>
            <pc:sldMk cId="2171672783" sldId="258"/>
            <ac:spMk id="18" creationId="{6B1F108D-1A97-4116-9C32-E0CD6F6278C2}"/>
          </ac:spMkLst>
        </pc:spChg>
        <pc:spChg chg="add del">
          <ac:chgData name="almir innocenti" userId="120029997511f8f3" providerId="LiveId" clId="{F3069C2F-B40F-40C6-BFEA-314E78639B82}" dt="2023-09-05T19:42:15.532" v="3338" actId="26606"/>
          <ac:spMkLst>
            <pc:docMk/>
            <pc:sldMk cId="2171672783" sldId="258"/>
            <ac:spMk id="19" creationId="{73BCEA90-F7D5-4EC1-9BE2-5A49A20F4B1D}"/>
          </ac:spMkLst>
        </pc:spChg>
        <pc:spChg chg="add del">
          <ac:chgData name="almir innocenti" userId="120029997511f8f3" providerId="LiveId" clId="{F3069C2F-B40F-40C6-BFEA-314E78639B82}" dt="2023-09-05T19:41:43.754" v="3328" actId="26606"/>
          <ac:spMkLst>
            <pc:docMk/>
            <pc:sldMk cId="2171672783" sldId="258"/>
            <ac:spMk id="20" creationId="{3276E0C7-D588-440B-8F4A-876392DB718F}"/>
          </ac:spMkLst>
        </pc:spChg>
        <pc:spChg chg="add del">
          <ac:chgData name="almir innocenti" userId="120029997511f8f3" providerId="LiveId" clId="{F3069C2F-B40F-40C6-BFEA-314E78639B82}" dt="2023-09-05T19:42:15.532" v="3338" actId="26606"/>
          <ac:spMkLst>
            <pc:docMk/>
            <pc:sldMk cId="2171672783" sldId="258"/>
            <ac:spMk id="21" creationId="{9848F91B-FA65-4A06-A177-8CCF7EBC8631}"/>
          </ac:spMkLst>
        </pc:spChg>
        <pc:spChg chg="add del">
          <ac:chgData name="almir innocenti" userId="120029997511f8f3" providerId="LiveId" clId="{F3069C2F-B40F-40C6-BFEA-314E78639B82}" dt="2023-09-05T19:41:43.754" v="3328" actId="26606"/>
          <ac:spMkLst>
            <pc:docMk/>
            <pc:sldMk cId="2171672783" sldId="258"/>
            <ac:spMk id="22" creationId="{5BDEA8D4-D640-4088-B589-8760DC702FA4}"/>
          </ac:spMkLst>
        </pc:spChg>
        <pc:spChg chg="add del">
          <ac:chgData name="almir innocenti" userId="120029997511f8f3" providerId="LiveId" clId="{F3069C2F-B40F-40C6-BFEA-314E78639B82}" dt="2023-09-05T19:42:15.532" v="3338" actId="26606"/>
          <ac:spMkLst>
            <pc:docMk/>
            <pc:sldMk cId="2171672783" sldId="258"/>
            <ac:spMk id="23" creationId="{2CF7CF5F-D747-47B3-80B1-8392750446C6}"/>
          </ac:spMkLst>
        </pc:spChg>
        <pc:spChg chg="add del">
          <ac:chgData name="almir innocenti" userId="120029997511f8f3" providerId="LiveId" clId="{F3069C2F-B40F-40C6-BFEA-314E78639B82}" dt="2023-09-05T19:41:43.754" v="3328" actId="26606"/>
          <ac:spMkLst>
            <pc:docMk/>
            <pc:sldMk cId="2171672783" sldId="258"/>
            <ac:spMk id="24" creationId="{708A22B1-9011-459B-BCED-99F879F1E9D5}"/>
          </ac:spMkLst>
        </pc:spChg>
        <pc:spChg chg="add del">
          <ac:chgData name="almir innocenti" userId="120029997511f8f3" providerId="LiveId" clId="{F3069C2F-B40F-40C6-BFEA-314E78639B82}" dt="2023-09-05T19:42:15.532" v="3338" actId="26606"/>
          <ac:spMkLst>
            <pc:docMk/>
            <pc:sldMk cId="2171672783" sldId="258"/>
            <ac:spMk id="25" creationId="{820B6604-1FF9-43F5-AC47-3D41CB2F563B}"/>
          </ac:spMkLst>
        </pc:spChg>
        <pc:spChg chg="add del">
          <ac:chgData name="almir innocenti" userId="120029997511f8f3" providerId="LiveId" clId="{F3069C2F-B40F-40C6-BFEA-314E78639B82}" dt="2023-09-05T19:41:48.214" v="3330" actId="26606"/>
          <ac:spMkLst>
            <pc:docMk/>
            <pc:sldMk cId="2171672783" sldId="258"/>
            <ac:spMk id="26" creationId="{E91DC736-0EF8-4F87-9146-EBF1D2EE4D3D}"/>
          </ac:spMkLst>
        </pc:spChg>
        <pc:spChg chg="add del">
          <ac:chgData name="almir innocenti" userId="120029997511f8f3" providerId="LiveId" clId="{F3069C2F-B40F-40C6-BFEA-314E78639B82}" dt="2023-09-05T19:41:48.214" v="3330" actId="26606"/>
          <ac:spMkLst>
            <pc:docMk/>
            <pc:sldMk cId="2171672783" sldId="258"/>
            <ac:spMk id="27" creationId="{097CD68E-23E3-4007-8847-CD0944C4F7BE}"/>
          </ac:spMkLst>
        </pc:spChg>
        <pc:spChg chg="add del">
          <ac:chgData name="almir innocenti" userId="120029997511f8f3" providerId="LiveId" clId="{F3069C2F-B40F-40C6-BFEA-314E78639B82}" dt="2023-09-05T19:41:48.214" v="3330" actId="26606"/>
          <ac:spMkLst>
            <pc:docMk/>
            <pc:sldMk cId="2171672783" sldId="258"/>
            <ac:spMk id="28" creationId="{AF2F604E-43BE-4DC3-B983-E071523364F8}"/>
          </ac:spMkLst>
        </pc:spChg>
        <pc:spChg chg="add del">
          <ac:chgData name="almir innocenti" userId="120029997511f8f3" providerId="LiveId" clId="{F3069C2F-B40F-40C6-BFEA-314E78639B82}" dt="2023-09-05T19:41:48.214" v="3330" actId="26606"/>
          <ac:spMkLst>
            <pc:docMk/>
            <pc:sldMk cId="2171672783" sldId="258"/>
            <ac:spMk id="29" creationId="{08C9B587-E65E-4B52-B37C-ABEBB6E87928}"/>
          </ac:spMkLst>
        </pc:spChg>
        <pc:spChg chg="add del">
          <ac:chgData name="almir innocenti" userId="120029997511f8f3" providerId="LiveId" clId="{F3069C2F-B40F-40C6-BFEA-314E78639B82}" dt="2023-09-05T19:42:15.532" v="3338" actId="26606"/>
          <ac:spMkLst>
            <pc:docMk/>
            <pc:sldMk cId="2171672783" sldId="258"/>
            <ac:spMk id="30" creationId="{C70191CD-D48F-4F7A-8077-0380603A29E2}"/>
          </ac:spMkLst>
        </pc:spChg>
        <pc:spChg chg="add del">
          <ac:chgData name="almir innocenti" userId="120029997511f8f3" providerId="LiveId" clId="{F3069C2F-B40F-40C6-BFEA-314E78639B82}" dt="2023-09-05T19:42:15.532" v="3338" actId="26606"/>
          <ac:spMkLst>
            <pc:docMk/>
            <pc:sldMk cId="2171672783" sldId="258"/>
            <ac:spMk id="31" creationId="{D98779F6-5395-4B82-BDCB-4ADF6A5BB9E5}"/>
          </ac:spMkLst>
        </pc:spChg>
        <pc:spChg chg="add del">
          <ac:chgData name="almir innocenti" userId="120029997511f8f3" providerId="LiveId" clId="{F3069C2F-B40F-40C6-BFEA-314E78639B82}" dt="2023-09-05T19:42:15.532" v="3338" actId="26606"/>
          <ac:spMkLst>
            <pc:docMk/>
            <pc:sldMk cId="2171672783" sldId="258"/>
            <ac:spMk id="32" creationId="{CE1108CD-786E-4304-9504-9C5AD64829D2}"/>
          </ac:spMkLst>
        </pc:spChg>
        <pc:spChg chg="add del">
          <ac:chgData name="almir innocenti" userId="120029997511f8f3" providerId="LiveId" clId="{F3069C2F-B40F-40C6-BFEA-314E78639B82}" dt="2023-09-05T19:42:17.786" v="3340" actId="26606"/>
          <ac:spMkLst>
            <pc:docMk/>
            <pc:sldMk cId="2171672783" sldId="258"/>
            <ac:spMk id="34" creationId="{A414F261-E931-45CB-8605-20FFD6826336}"/>
          </ac:spMkLst>
        </pc:spChg>
        <pc:spChg chg="add del">
          <ac:chgData name="almir innocenti" userId="120029997511f8f3" providerId="LiveId" clId="{F3069C2F-B40F-40C6-BFEA-314E78639B82}" dt="2023-09-05T19:49:12.312" v="3415" actId="26606"/>
          <ac:spMkLst>
            <pc:docMk/>
            <pc:sldMk cId="2171672783" sldId="258"/>
            <ac:spMk id="38" creationId="{0E91F5CA-B392-444C-88E3-BF5BAAEBDEB0}"/>
          </ac:spMkLst>
        </pc:spChg>
        <pc:spChg chg="add del">
          <ac:chgData name="almir innocenti" userId="120029997511f8f3" providerId="LiveId" clId="{F3069C2F-B40F-40C6-BFEA-314E78639B82}" dt="2023-09-05T19:49:12.312" v="3415" actId="26606"/>
          <ac:spMkLst>
            <pc:docMk/>
            <pc:sldMk cId="2171672783" sldId="258"/>
            <ac:spMk id="39" creationId="{DFCA2118-59A2-4310-A4B2-F2CBA821E842}"/>
          </ac:spMkLst>
        </pc:spChg>
        <pc:spChg chg="add del">
          <ac:chgData name="almir innocenti" userId="120029997511f8f3" providerId="LiveId" clId="{F3069C2F-B40F-40C6-BFEA-314E78639B82}" dt="2023-09-07T11:15:57.267" v="3865" actId="26606"/>
          <ac:spMkLst>
            <pc:docMk/>
            <pc:sldMk cId="2171672783" sldId="258"/>
            <ac:spMk id="40" creationId="{20D5D19D-0789-4518-B5DC-D47ADF69D25A}"/>
          </ac:spMkLst>
        </pc:spChg>
        <pc:spChg chg="add del">
          <ac:chgData name="almir innocenti" userId="120029997511f8f3" providerId="LiveId" clId="{F3069C2F-B40F-40C6-BFEA-314E78639B82}" dt="2023-09-05T19:52:10.804" v="3453" actId="26606"/>
          <ac:spMkLst>
            <pc:docMk/>
            <pc:sldMk cId="2171672783" sldId="258"/>
            <ac:spMk id="41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52:10.804" v="3453" actId="26606"/>
          <ac:spMkLst>
            <pc:docMk/>
            <pc:sldMk cId="2171672783" sldId="258"/>
            <ac:spMk id="42" creationId="{26499741-A7C3-4BE2-846E-D88E44042D27}"/>
          </ac:spMkLst>
        </pc:spChg>
        <pc:spChg chg="add del">
          <ac:chgData name="almir innocenti" userId="120029997511f8f3" providerId="LiveId" clId="{F3069C2F-B40F-40C6-BFEA-314E78639B82}" dt="2023-09-05T19:48:27.531" v="3405" actId="26606"/>
          <ac:spMkLst>
            <pc:docMk/>
            <pc:sldMk cId="2171672783" sldId="258"/>
            <ac:spMk id="44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53:10.862" v="3465" actId="26606"/>
          <ac:spMkLst>
            <pc:docMk/>
            <pc:sldMk cId="2171672783" sldId="258"/>
            <ac:spMk id="45" creationId="{B9A1D9BC-1455-4308-9ABD-A3F8EDB67AAF}"/>
          </ac:spMkLst>
        </pc:spChg>
        <pc:spChg chg="add del">
          <ac:chgData name="almir innocenti" userId="120029997511f8f3" providerId="LiveId" clId="{F3069C2F-B40F-40C6-BFEA-314E78639B82}" dt="2023-09-05T19:48:27.531" v="3405" actId="26606"/>
          <ac:spMkLst>
            <pc:docMk/>
            <pc:sldMk cId="2171672783" sldId="258"/>
            <ac:spMk id="46" creationId="{26499741-A7C3-4BE2-846E-D88E44042D27}"/>
          </ac:spMkLst>
        </pc:spChg>
        <pc:spChg chg="add del">
          <ac:chgData name="almir innocenti" userId="120029997511f8f3" providerId="LiveId" clId="{F3069C2F-B40F-40C6-BFEA-314E78639B82}" dt="2023-09-05T19:53:10.862" v="3465" actId="26606"/>
          <ac:spMkLst>
            <pc:docMk/>
            <pc:sldMk cId="2171672783" sldId="258"/>
            <ac:spMk id="47" creationId="{19D32F93-50AC-4C46-A5DB-291C60DDB7BD}"/>
          </ac:spMkLst>
        </pc:spChg>
        <pc:spChg chg="add del">
          <ac:chgData name="almir innocenti" userId="120029997511f8f3" providerId="LiveId" clId="{F3069C2F-B40F-40C6-BFEA-314E78639B82}" dt="2023-09-05T19:41:52.529" v="3332" actId="26606"/>
          <ac:spMkLst>
            <pc:docMk/>
            <pc:sldMk cId="2171672783" sldId="258"/>
            <ac:spMk id="48" creationId="{3C915414-2809-4735-A560-0D5FE66700D8}"/>
          </ac:spMkLst>
        </pc:spChg>
        <pc:spChg chg="add del">
          <ac:chgData name="almir innocenti" userId="120029997511f8f3" providerId="LiveId" clId="{F3069C2F-B40F-40C6-BFEA-314E78639B82}" dt="2023-09-05T19:41:52.529" v="3332" actId="26606"/>
          <ac:spMkLst>
            <pc:docMk/>
            <pc:sldMk cId="2171672783" sldId="258"/>
            <ac:spMk id="51" creationId="{D1E370F4-6FE2-45A6-AC8E-CCB1A8AED13B}"/>
          </ac:spMkLst>
        </pc:spChg>
        <pc:spChg chg="add del">
          <ac:chgData name="almir innocenti" userId="120029997511f8f3" providerId="LiveId" clId="{F3069C2F-B40F-40C6-BFEA-314E78639B82}" dt="2023-09-05T19:48:21.428" v="3401" actId="26606"/>
          <ac:spMkLst>
            <pc:docMk/>
            <pc:sldMk cId="2171672783" sldId="258"/>
            <ac:spMk id="52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48:21.428" v="3401" actId="26606"/>
          <ac:spMkLst>
            <pc:docMk/>
            <pc:sldMk cId="2171672783" sldId="258"/>
            <ac:spMk id="54" creationId="{26499741-A7C3-4BE2-846E-D88E44042D27}"/>
          </ac:spMkLst>
        </pc:spChg>
        <pc:spChg chg="add del">
          <ac:chgData name="almir innocenti" userId="120029997511f8f3" providerId="LiveId" clId="{F3069C2F-B40F-40C6-BFEA-314E78639B82}" dt="2023-09-05T19:41:52.529" v="3332" actId="26606"/>
          <ac:spMkLst>
            <pc:docMk/>
            <pc:sldMk cId="2171672783" sldId="258"/>
            <ac:spMk id="55" creationId="{D665D759-2DF8-4D47-8386-4BA28901A79D}"/>
          </ac:spMkLst>
        </pc:spChg>
        <pc:spChg chg="add del">
          <ac:chgData name="almir innocenti" userId="120029997511f8f3" providerId="LiveId" clId="{F3069C2F-B40F-40C6-BFEA-314E78639B82}" dt="2023-09-05T19:53:10.862" v="3465" actId="26606"/>
          <ac:spMkLst>
            <pc:docMk/>
            <pc:sldMk cId="2171672783" sldId="258"/>
            <ac:spMk id="56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5T19:53:10.862" v="3465" actId="26606"/>
          <ac:spMkLst>
            <pc:docMk/>
            <pc:sldMk cId="2171672783" sldId="258"/>
            <ac:spMk id="57" creationId="{4A62647B-1222-407C-8740-5A497612B1F5}"/>
          </ac:spMkLst>
        </pc:spChg>
        <pc:spChg chg="add del">
          <ac:chgData name="almir innocenti" userId="120029997511f8f3" providerId="LiveId" clId="{F3069C2F-B40F-40C6-BFEA-314E78639B82}" dt="2023-09-05T19:48:18.679" v="3397" actId="26606"/>
          <ac:spMkLst>
            <pc:docMk/>
            <pc:sldMk cId="2171672783" sldId="258"/>
            <ac:spMk id="59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48:18.679" v="3397" actId="26606"/>
          <ac:spMkLst>
            <pc:docMk/>
            <pc:sldMk cId="2171672783" sldId="258"/>
            <ac:spMk id="61" creationId="{26499741-A7C3-4BE2-846E-D88E44042D27}"/>
          </ac:spMkLst>
        </pc:spChg>
        <pc:spChg chg="add del">
          <ac:chgData name="almir innocenti" userId="120029997511f8f3" providerId="LiveId" clId="{F3069C2F-B40F-40C6-BFEA-314E78639B82}" dt="2023-09-05T19:55:39.542" v="3504"/>
          <ac:spMkLst>
            <pc:docMk/>
            <pc:sldMk cId="2171672783" sldId="258"/>
            <ac:spMk id="62" creationId="{B9D7E975-9161-4F2D-AC53-69E1912F6B5D}"/>
          </ac:spMkLst>
        </pc:spChg>
        <pc:spChg chg="add del">
          <ac:chgData name="almir innocenti" userId="120029997511f8f3" providerId="LiveId" clId="{F3069C2F-B40F-40C6-BFEA-314E78639B82}" dt="2023-09-05T19:56:28.848" v="3515" actId="26606"/>
          <ac:spMkLst>
            <pc:docMk/>
            <pc:sldMk cId="2171672783" sldId="258"/>
            <ac:spMk id="63" creationId="{9B347087-DEE1-4F23-8486-A2690AA195E5}"/>
          </ac:spMkLst>
        </pc:spChg>
        <pc:spChg chg="add del">
          <ac:chgData name="almir innocenti" userId="120029997511f8f3" providerId="LiveId" clId="{F3069C2F-B40F-40C6-BFEA-314E78639B82}" dt="2023-09-05T19:55:39.542" v="3504"/>
          <ac:spMkLst>
            <pc:docMk/>
            <pc:sldMk cId="2171672783" sldId="258"/>
            <ac:spMk id="64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5T19:56:28.848" v="3515" actId="26606"/>
          <ac:spMkLst>
            <pc:docMk/>
            <pc:sldMk cId="2171672783" sldId="258"/>
            <ac:spMk id="65" creationId="{44BB81AE-EE4A-4AA4-8941-104B6C943598}"/>
          </ac:spMkLst>
        </pc:spChg>
        <pc:spChg chg="add del">
          <ac:chgData name="almir innocenti" userId="120029997511f8f3" providerId="LiveId" clId="{F3069C2F-B40F-40C6-BFEA-314E78639B82}" dt="2023-09-05T19:55:39.542" v="3504"/>
          <ac:spMkLst>
            <pc:docMk/>
            <pc:sldMk cId="2171672783" sldId="258"/>
            <ac:spMk id="66" creationId="{463E6235-1649-4B47-9862-4026FC473B6F}"/>
          </ac:spMkLst>
        </pc:spChg>
        <pc:spChg chg="add del">
          <ac:chgData name="almir innocenti" userId="120029997511f8f3" providerId="LiveId" clId="{F3069C2F-B40F-40C6-BFEA-314E78639B82}" dt="2023-09-05T19:56:28.848" v="3515" actId="26606"/>
          <ac:spMkLst>
            <pc:docMk/>
            <pc:sldMk cId="2171672783" sldId="258"/>
            <ac:spMk id="68" creationId="{AAA2202F-2A68-464D-8E53-CEBE9303D848}"/>
          </ac:spMkLst>
        </pc:spChg>
        <pc:spChg chg="add del">
          <ac:chgData name="almir innocenti" userId="120029997511f8f3" providerId="LiveId" clId="{F3069C2F-B40F-40C6-BFEA-314E78639B82}" dt="2023-09-05T21:15:02.685" v="3610" actId="26606"/>
          <ac:spMkLst>
            <pc:docMk/>
            <pc:sldMk cId="2171672783" sldId="258"/>
            <ac:spMk id="71" creationId="{575E71FA-50BD-43F8-8C98-04339283A93D}"/>
          </ac:spMkLst>
        </pc:spChg>
        <pc:spChg chg="add del">
          <ac:chgData name="almir innocenti" userId="120029997511f8f3" providerId="LiveId" clId="{F3069C2F-B40F-40C6-BFEA-314E78639B82}" dt="2023-09-07T11:54:12.228" v="4400" actId="26606"/>
          <ac:spMkLst>
            <pc:docMk/>
            <pc:sldMk cId="2171672783" sldId="258"/>
            <ac:spMk id="73" creationId="{C75470D1-A9BC-450A-94B8-E09E222C0CFB}"/>
          </ac:spMkLst>
        </pc:spChg>
        <pc:spChg chg="add del">
          <ac:chgData name="almir innocenti" userId="120029997511f8f3" providerId="LiveId" clId="{F3069C2F-B40F-40C6-BFEA-314E78639B82}" dt="2023-09-07T11:54:12.228" v="4400" actId="26606"/>
          <ac:spMkLst>
            <pc:docMk/>
            <pc:sldMk cId="2171672783" sldId="258"/>
            <ac:spMk id="75" creationId="{06E59230-6241-4F71-8F80-408E4EBA22A0}"/>
          </ac:spMkLst>
        </pc:spChg>
        <pc:spChg chg="add del">
          <ac:chgData name="almir innocenti" userId="120029997511f8f3" providerId="LiveId" clId="{F3069C2F-B40F-40C6-BFEA-314E78639B82}" dt="2023-09-07T11:54:12.228" v="4400" actId="26606"/>
          <ac:spMkLst>
            <pc:docMk/>
            <pc:sldMk cId="2171672783" sldId="258"/>
            <ac:spMk id="76" creationId="{E1A01B88-BE75-48CC-A6A5-AD51DC9EC35B}"/>
          </ac:spMkLst>
        </pc:spChg>
        <pc:spChg chg="add del">
          <ac:chgData name="almir innocenti" userId="120029997511f8f3" providerId="LiveId" clId="{F3069C2F-B40F-40C6-BFEA-314E78639B82}" dt="2023-09-07T11:15:57.267" v="3865" actId="26606"/>
          <ac:spMkLst>
            <pc:docMk/>
            <pc:sldMk cId="2171672783" sldId="258"/>
            <ac:spMk id="77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7T11:15:57.267" v="3865" actId="26606"/>
          <ac:spMkLst>
            <pc:docMk/>
            <pc:sldMk cId="2171672783" sldId="258"/>
            <ac:spMk id="78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171672783" sldId="258"/>
            <ac:spMk id="80" creationId="{1CD07172-CD61-45EB-BEE3-F644503E5C8A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171672783" sldId="258"/>
            <ac:spMk id="81" creationId="{1EADA5DB-ED12-413A-AAB5-6A8D1152E6C4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171672783" sldId="258"/>
            <ac:spMk id="82" creationId="{8BA45E5C-ACB9-49E8-B4DB-5255C2376673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171672783" sldId="258"/>
            <ac:spMk id="83" creationId="{857E618C-1D7B-4A51-90C1-6106CD8A1AE7}"/>
          </ac:spMkLst>
        </pc:spChg>
        <pc:spChg chg="add del">
          <ac:chgData name="almir innocenti" userId="120029997511f8f3" providerId="LiveId" clId="{F3069C2F-B40F-40C6-BFEA-314E78639B82}" dt="2023-09-05T21:15:02.685" v="3610" actId="26606"/>
          <ac:spMkLst>
            <pc:docMk/>
            <pc:sldMk cId="2171672783" sldId="258"/>
            <ac:spMk id="84" creationId="{E89B1776-F953-4C0F-8E85-E9C66B1EF003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71672783" sldId="258"/>
            <ac:spMk id="86" creationId="{5964CBE2-084A-47DF-A704-CF5F6217B569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71672783" sldId="258"/>
            <ac:spMk id="88" creationId="{686A5CBB-E03B-4019-8BCD-78975D39E48C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71672783" sldId="258"/>
            <ac:spMk id="89" creationId="{94993204-9792-4E61-A83C-73D4379E2B1C}"/>
          </ac:spMkLst>
        </pc:spChg>
        <pc:spChg chg="add del">
          <ac:chgData name="almir innocenti" userId="120029997511f8f3" providerId="LiveId" clId="{F3069C2F-B40F-40C6-BFEA-314E78639B82}" dt="2023-09-07T11:54:14.083" v="4402" actId="26606"/>
          <ac:spMkLst>
            <pc:docMk/>
            <pc:sldMk cId="2171672783" sldId="258"/>
            <ac:spMk id="90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7T11:54:14.083" v="4402" actId="26606"/>
          <ac:spMkLst>
            <pc:docMk/>
            <pc:sldMk cId="2171672783" sldId="258"/>
            <ac:spMk id="91" creationId="{9E98AA07-97EC-4229-A9DF-9AEC71AA931E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2171672783" sldId="258"/>
            <ac:spMk id="93" creationId="{9B347087-DEE1-4F23-8486-A2690AA195E5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2171672783" sldId="258"/>
            <ac:spMk id="94" creationId="{44BB81AE-EE4A-4AA4-8941-104B6C943598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2171672783" sldId="258"/>
            <ac:spMk id="96" creationId="{AAA2202F-2A68-464D-8E53-CEBE9303D848}"/>
          </ac:spMkLst>
        </pc:spChg>
        <pc:spChg chg="add del">
          <ac:chgData name="almir innocenti" userId="120029997511f8f3" providerId="LiveId" clId="{F3069C2F-B40F-40C6-BFEA-314E78639B82}" dt="2023-09-07T11:54:17.923" v="4404" actId="26606"/>
          <ac:spMkLst>
            <pc:docMk/>
            <pc:sldMk cId="2171672783" sldId="258"/>
            <ac:spMk id="98" creationId="{F1ACBE00-0221-433D-8EA5-D9D7B45F35BE}"/>
          </ac:spMkLst>
        </pc:spChg>
        <pc:spChg chg="add">
          <ac:chgData name="almir innocenti" userId="120029997511f8f3" providerId="LiveId" clId="{F3069C2F-B40F-40C6-BFEA-314E78639B82}" dt="2023-09-07T11:57:23.857" v="4445" actId="26606"/>
          <ac:spMkLst>
            <pc:docMk/>
            <pc:sldMk cId="2171672783" sldId="258"/>
            <ac:spMk id="99" creationId="{C75470D1-A9BC-450A-94B8-E09E222C0CFB}"/>
          </ac:spMkLst>
        </pc:spChg>
        <pc:spChg chg="add del">
          <ac:chgData name="almir innocenti" userId="120029997511f8f3" providerId="LiveId" clId="{F3069C2F-B40F-40C6-BFEA-314E78639B82}" dt="2023-09-07T11:57:17.180" v="4444" actId="26606"/>
          <ac:spMkLst>
            <pc:docMk/>
            <pc:sldMk cId="2171672783" sldId="258"/>
            <ac:spMk id="100" creationId="{C75470D1-A9BC-450A-94B8-E09E222C0CFB}"/>
          </ac:spMkLst>
        </pc:spChg>
        <pc:spChg chg="add del">
          <ac:chgData name="almir innocenti" userId="120029997511f8f3" providerId="LiveId" clId="{F3069C2F-B40F-40C6-BFEA-314E78639B82}" dt="2023-09-07T11:57:17.180" v="4444" actId="26606"/>
          <ac:spMkLst>
            <pc:docMk/>
            <pc:sldMk cId="2171672783" sldId="258"/>
            <ac:spMk id="101" creationId="{22D982D4-2536-4421-A3B2-A1A256DC3F02}"/>
          </ac:spMkLst>
        </pc:spChg>
        <pc:spChg chg="add del">
          <ac:chgData name="almir innocenti" userId="120029997511f8f3" providerId="LiveId" clId="{F3069C2F-B40F-40C6-BFEA-314E78639B82}" dt="2023-09-07T11:57:17.180" v="4444" actId="26606"/>
          <ac:spMkLst>
            <pc:docMk/>
            <pc:sldMk cId="2171672783" sldId="258"/>
            <ac:spMk id="102" creationId="{FD524136-2AA1-46F5-A843-66E9B20FFA22}"/>
          </ac:spMkLst>
        </pc:spChg>
        <pc:spChg chg="add del">
          <ac:chgData name="almir innocenti" userId="120029997511f8f3" providerId="LiveId" clId="{F3069C2F-B40F-40C6-BFEA-314E78639B82}" dt="2023-09-07T11:57:17.180" v="4444" actId="26606"/>
          <ac:spMkLst>
            <pc:docMk/>
            <pc:sldMk cId="2171672783" sldId="258"/>
            <ac:spMk id="103" creationId="{E4386D1F-5841-4698-A90D-5EC11CE95D71}"/>
          </ac:spMkLst>
        </pc:spChg>
        <pc:spChg chg="add">
          <ac:chgData name="almir innocenti" userId="120029997511f8f3" providerId="LiveId" clId="{F3069C2F-B40F-40C6-BFEA-314E78639B82}" dt="2023-09-07T11:57:23.857" v="4445" actId="26606"/>
          <ac:spMkLst>
            <pc:docMk/>
            <pc:sldMk cId="2171672783" sldId="258"/>
            <ac:spMk id="104" creationId="{64F97EC1-3569-4A79-9DB8-CC79407DFFE2}"/>
          </ac:spMkLst>
        </pc:spChg>
        <pc:spChg chg="add">
          <ac:chgData name="almir innocenti" userId="120029997511f8f3" providerId="LiveId" clId="{F3069C2F-B40F-40C6-BFEA-314E78639B82}" dt="2023-09-07T11:57:23.857" v="4445" actId="26606"/>
          <ac:spMkLst>
            <pc:docMk/>
            <pc:sldMk cId="2171672783" sldId="258"/>
            <ac:spMk id="105" creationId="{13E08444-43C3-4332-B02D-F2DBC8C1DBD5}"/>
          </ac:spMkLst>
        </pc:spChg>
        <pc:spChg chg="add del">
          <ac:chgData name="almir innocenti" userId="120029997511f8f3" providerId="LiveId" clId="{F3069C2F-B40F-40C6-BFEA-314E78639B82}" dt="2023-09-05T18:23:39.086" v="2606" actId="26606"/>
          <ac:spMkLst>
            <pc:docMk/>
            <pc:sldMk cId="2171672783" sldId="258"/>
            <ac:spMk id="116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3:39.086" v="2606" actId="26606"/>
          <ac:spMkLst>
            <pc:docMk/>
            <pc:sldMk cId="2171672783" sldId="258"/>
            <ac:spMk id="118" creationId="{9E98AA07-97EC-4229-A9DF-9AEC71AA931E}"/>
          </ac:spMkLst>
        </pc:spChg>
        <pc:spChg chg="add del">
          <ac:chgData name="almir innocenti" userId="120029997511f8f3" providerId="LiveId" clId="{F3069C2F-B40F-40C6-BFEA-314E78639B82}" dt="2023-09-05T18:23:10.961" v="2601" actId="26606"/>
          <ac:spMkLst>
            <pc:docMk/>
            <pc:sldMk cId="2171672783" sldId="258"/>
            <ac:spMk id="123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3:10.961" v="2601" actId="26606"/>
          <ac:spMkLst>
            <pc:docMk/>
            <pc:sldMk cId="2171672783" sldId="258"/>
            <ac:spMk id="125" creationId="{EFB0C39A-F8CA-4A79-AFFC-E9780FB1991A}"/>
          </ac:spMkLst>
        </pc:spChg>
        <pc:spChg chg="add del">
          <ac:chgData name="almir innocenti" userId="120029997511f8f3" providerId="LiveId" clId="{F3069C2F-B40F-40C6-BFEA-314E78639B82}" dt="2023-09-05T18:23:34.857" v="2603" actId="26606"/>
          <ac:spMkLst>
            <pc:docMk/>
            <pc:sldMk cId="2171672783" sldId="258"/>
            <ac:spMk id="127" creationId="{13E08444-43C3-4332-B02D-F2DBC8C1DBD5}"/>
          </ac:spMkLst>
        </pc:spChg>
        <pc:spChg chg="add del">
          <ac:chgData name="almir innocenti" userId="120029997511f8f3" providerId="LiveId" clId="{F3069C2F-B40F-40C6-BFEA-314E78639B82}" dt="2023-09-05T18:23:34.857" v="2603" actId="26606"/>
          <ac:spMkLst>
            <pc:docMk/>
            <pc:sldMk cId="2171672783" sldId="258"/>
            <ac:spMk id="128" creationId="{C75470D1-A9BC-450A-94B8-E09E222C0CFB}"/>
          </ac:spMkLst>
        </pc:spChg>
        <pc:spChg chg="add del">
          <ac:chgData name="almir innocenti" userId="120029997511f8f3" providerId="LiveId" clId="{F3069C2F-B40F-40C6-BFEA-314E78639B82}" dt="2023-09-05T18:23:34.857" v="2603" actId="26606"/>
          <ac:spMkLst>
            <pc:docMk/>
            <pc:sldMk cId="2171672783" sldId="258"/>
            <ac:spMk id="130" creationId="{64F97EC1-3569-4A79-9DB8-CC79407DFFE2}"/>
          </ac:spMkLst>
        </pc:spChg>
        <pc:spChg chg="add del">
          <ac:chgData name="almir innocenti" userId="120029997511f8f3" providerId="LiveId" clId="{F3069C2F-B40F-40C6-BFEA-314E78639B82}" dt="2023-09-05T18:23:39.070" v="2605" actId="26606"/>
          <ac:spMkLst>
            <pc:docMk/>
            <pc:sldMk cId="2171672783" sldId="258"/>
            <ac:spMk id="132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3:39.070" v="2605" actId="26606"/>
          <ac:spMkLst>
            <pc:docMk/>
            <pc:sldMk cId="2171672783" sldId="258"/>
            <ac:spMk id="133" creationId="{EFB0C39A-F8CA-4A79-AFFC-E9780FB1991A}"/>
          </ac:spMkLst>
        </pc:spChg>
        <pc:spChg chg="add del">
          <ac:chgData name="almir innocenti" userId="120029997511f8f3" providerId="LiveId" clId="{F3069C2F-B40F-40C6-BFEA-314E78639B82}" dt="2023-09-05T18:23:39.070" v="2605" actId="26606"/>
          <ac:spMkLst>
            <pc:docMk/>
            <pc:sldMk cId="2171672783" sldId="258"/>
            <ac:spMk id="134" creationId="{948C6639-F651-4D15-A695-E9D03BB2AEDE}"/>
          </ac:spMkLst>
        </pc:spChg>
        <pc:spChg chg="add del">
          <ac:chgData name="almir innocenti" userId="120029997511f8f3" providerId="LiveId" clId="{F3069C2F-B40F-40C6-BFEA-314E78639B82}" dt="2023-09-05T18:26:52.657" v="2670" actId="26606"/>
          <ac:spMkLst>
            <pc:docMk/>
            <pc:sldMk cId="2171672783" sldId="258"/>
            <ac:spMk id="136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6:52.657" v="2670" actId="26606"/>
          <ac:spMkLst>
            <pc:docMk/>
            <pc:sldMk cId="2171672783" sldId="258"/>
            <ac:spMk id="137" creationId="{F774E8E4-3A52-4B19-AFD7-B242CE61A7A9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2171672783" sldId="258"/>
            <ac:spMk id="142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2171672783" sldId="258"/>
            <ac:spMk id="144" creationId="{F774E8E4-3A52-4B19-AFD7-B242CE61A7A9}"/>
          </ac:spMkLst>
        </pc:spChg>
        <pc:grpChg chg="add del">
          <ac:chgData name="almir innocenti" userId="120029997511f8f3" providerId="LiveId" clId="{F3069C2F-B40F-40C6-BFEA-314E78639B82}" dt="2023-09-05T19:56:28.848" v="3515" actId="26606"/>
          <ac:grpSpMkLst>
            <pc:docMk/>
            <pc:sldMk cId="2171672783" sldId="258"/>
            <ac:grpSpMk id="17" creationId="{03E8C8A2-D2DA-42F8-84AA-AC5AB4251D29}"/>
          </ac:grpSpMkLst>
        </pc:grpChg>
        <pc:grpChg chg="add del">
          <ac:chgData name="almir innocenti" userId="120029997511f8f3" providerId="LiveId" clId="{F3069C2F-B40F-40C6-BFEA-314E78639B82}" dt="2023-09-05T21:15:02.685" v="3610" actId="26606"/>
          <ac:grpSpMkLst>
            <pc:docMk/>
            <pc:sldMk cId="2171672783" sldId="258"/>
            <ac:grpSpMk id="33" creationId="{749C117F-F390-437B-ADB0-57E87EFF34F5}"/>
          </ac:grpSpMkLst>
        </pc:grpChg>
        <pc:grpChg chg="add del">
          <ac:chgData name="almir innocenti" userId="120029997511f8f3" providerId="LiveId" clId="{F3069C2F-B40F-40C6-BFEA-314E78639B82}" dt="2023-09-07T11:15:57.267" v="3865" actId="26606"/>
          <ac:grpSpMkLst>
            <pc:docMk/>
            <pc:sldMk cId="2171672783" sldId="258"/>
            <ac:grpSpMk id="43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19:41:52.529" v="3332" actId="26606"/>
          <ac:grpSpMkLst>
            <pc:docMk/>
            <pc:sldMk cId="2171672783" sldId="258"/>
            <ac:grpSpMk id="50" creationId="{24413201-85BF-4680-A7D4-10CDBD03569C}"/>
          </ac:grpSpMkLst>
        </pc:grpChg>
        <pc:grpChg chg="add del">
          <ac:chgData name="almir innocenti" userId="120029997511f8f3" providerId="LiveId" clId="{F3069C2F-B40F-40C6-BFEA-314E78639B82}" dt="2023-09-05T19:56:28.848" v="3515" actId="26606"/>
          <ac:grpSpMkLst>
            <pc:docMk/>
            <pc:sldMk cId="2171672783" sldId="258"/>
            <ac:grpSpMk id="69" creationId="{5B129734-DF6D-46B8-A0E0-4F178B3AD2FC}"/>
          </ac:grpSpMkLst>
        </pc:grpChg>
        <pc:grpChg chg="add del">
          <ac:chgData name="almir innocenti" userId="120029997511f8f3" providerId="LiveId" clId="{F3069C2F-B40F-40C6-BFEA-314E78639B82}" dt="2023-09-05T21:15:02.685" v="3610" actId="26606"/>
          <ac:grpSpMkLst>
            <pc:docMk/>
            <pc:sldMk cId="2171672783" sldId="258"/>
            <ac:grpSpMk id="72" creationId="{CF1AA7F6-A589-4BC8-BC72-2CA6DC908398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2171672783" sldId="258"/>
            <ac:grpSpMk id="74" creationId="{749C117F-F390-437B-ADB0-57E87EFF34F5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2171672783" sldId="258"/>
            <ac:grpSpMk id="87" creationId="{03E8C8A2-D2DA-42F8-84AA-AC5AB4251D29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2171672783" sldId="258"/>
            <ac:grpSpMk id="97" creationId="{5B129734-DF6D-46B8-A0E0-4F178B3AD2FC}"/>
          </ac:grpSpMkLst>
        </pc:grpChg>
        <pc:picChg chg="mod ord">
          <ac:chgData name="almir innocenti" userId="120029997511f8f3" providerId="LiveId" clId="{F3069C2F-B40F-40C6-BFEA-314E78639B82}" dt="2023-09-07T11:57:23.857" v="4445" actId="26606"/>
          <ac:picMkLst>
            <pc:docMk/>
            <pc:sldMk cId="2171672783" sldId="258"/>
            <ac:picMk id="13" creationId="{9248D449-A716-F113-B31F-6A57C3ED3104}"/>
          </ac:picMkLst>
        </pc:picChg>
        <pc:picChg chg="add del">
          <ac:chgData name="almir innocenti" userId="120029997511f8f3" providerId="LiveId" clId="{F3069C2F-B40F-40C6-BFEA-314E78639B82}" dt="2023-09-07T11:46:36.458" v="4245" actId="26606"/>
          <ac:picMkLst>
            <pc:docMk/>
            <pc:sldMk cId="2171672783" sldId="258"/>
            <ac:picMk id="37" creationId="{08187575-5CB4-477B-AA47-020C6D2A786E}"/>
          </ac:picMkLst>
        </pc:picChg>
        <pc:picChg chg="add del">
          <ac:chgData name="almir innocenti" userId="120029997511f8f3" providerId="LiveId" clId="{F3069C2F-B40F-40C6-BFEA-314E78639B82}" dt="2023-09-07T11:46:36.458" v="4245" actId="26606"/>
          <ac:picMkLst>
            <pc:docMk/>
            <pc:sldMk cId="2171672783" sldId="258"/>
            <ac:picMk id="58" creationId="{EE585F70-7C5D-424E-A182-39507AF48A0C}"/>
          </ac:picMkLst>
        </pc:picChg>
        <pc:cxnChg chg="add del">
          <ac:chgData name="almir innocenti" userId="120029997511f8f3" providerId="LiveId" clId="{F3069C2F-B40F-40C6-BFEA-314E78639B82}" dt="2023-09-05T19:42:17.786" v="3340" actId="26606"/>
          <ac:cxnSpMkLst>
            <pc:docMk/>
            <pc:sldMk cId="2171672783" sldId="258"/>
            <ac:cxnSpMk id="35" creationId="{B63CF8AD-BB19-4F90-BDE5-B3B3F56F4E4A}"/>
          </ac:cxnSpMkLst>
        </pc:cxnChg>
        <pc:cxnChg chg="add del">
          <ac:chgData name="almir innocenti" userId="120029997511f8f3" providerId="LiveId" clId="{F3069C2F-B40F-40C6-BFEA-314E78639B82}" dt="2023-09-05T19:42:17.786" v="3340" actId="26606"/>
          <ac:cxnSpMkLst>
            <pc:docMk/>
            <pc:sldMk cId="2171672783" sldId="258"/>
            <ac:cxnSpMk id="36" creationId="{224E62CA-FAA3-4628-AEF3-5033C771498B}"/>
          </ac:cxnSpMkLst>
        </pc:cxnChg>
        <pc:cxnChg chg="add del">
          <ac:chgData name="almir innocenti" userId="120029997511f8f3" providerId="LiveId" clId="{F3069C2F-B40F-40C6-BFEA-314E78639B82}" dt="2023-09-05T19:41:52.529" v="3332" actId="26606"/>
          <ac:cxnSpMkLst>
            <pc:docMk/>
            <pc:sldMk cId="2171672783" sldId="258"/>
            <ac:cxnSpMk id="49" creationId="{90CA228F-98DF-49C4-9649-32D7199CC7AB}"/>
          </ac:cxnSpMkLst>
        </pc:cxnChg>
        <pc:cxnChg chg="add del">
          <ac:chgData name="almir innocenti" userId="120029997511f8f3" providerId="LiveId" clId="{F3069C2F-B40F-40C6-BFEA-314E78639B82}" dt="2023-09-05T19:41:52.529" v="3332" actId="26606"/>
          <ac:cxnSpMkLst>
            <pc:docMk/>
            <pc:sldMk cId="2171672783" sldId="258"/>
            <ac:cxnSpMk id="53" creationId="{FE30A95A-4B4D-4A84-B591-9D34E92FCF05}"/>
          </ac:cxnSpMkLst>
        </pc:cxnChg>
        <pc:cxnChg chg="add del">
          <ac:chgData name="almir innocenti" userId="120029997511f8f3" providerId="LiveId" clId="{F3069C2F-B40F-40C6-BFEA-314E78639B82}" dt="2023-09-05T19:56:28.848" v="3515" actId="26606"/>
          <ac:cxnSpMkLst>
            <pc:docMk/>
            <pc:sldMk cId="2171672783" sldId="258"/>
            <ac:cxnSpMk id="60" creationId="{0DFD28A6-39F3-425F-8050-E5BF1B4523B2}"/>
          </ac:cxnSpMkLst>
        </pc:cxnChg>
        <pc:cxnChg chg="add del">
          <ac:chgData name="almir innocenti" userId="120029997511f8f3" providerId="LiveId" clId="{F3069C2F-B40F-40C6-BFEA-314E78639B82}" dt="2023-09-05T19:56:28.848" v="3515" actId="26606"/>
          <ac:cxnSpMkLst>
            <pc:docMk/>
            <pc:sldMk cId="2171672783" sldId="258"/>
            <ac:cxnSpMk id="67" creationId="{4AA791FC-1AEF-4561-93B5-6B9E981BBB74}"/>
          </ac:cxnSpMkLst>
        </pc:cxnChg>
        <pc:cxnChg chg="add del">
          <ac:chgData name="almir innocenti" userId="120029997511f8f3" providerId="LiveId" clId="{F3069C2F-B40F-40C6-BFEA-314E78639B82}" dt="2023-09-05T21:15:02.685" v="3610" actId="26606"/>
          <ac:cxnSpMkLst>
            <pc:docMk/>
            <pc:sldMk cId="2171672783" sldId="258"/>
            <ac:cxnSpMk id="70" creationId="{20742BC3-654B-4E41-9A6A-73A42E477639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2171672783" sldId="258"/>
            <ac:cxnSpMk id="79" creationId="{20742BC3-654B-4E41-9A6A-73A42E477639}"/>
          </ac:cxnSpMkLst>
        </pc:cxnChg>
        <pc:cxnChg chg="add del">
          <ac:chgData name="almir innocenti" userId="120029997511f8f3" providerId="LiveId" clId="{F3069C2F-B40F-40C6-BFEA-314E78639B82}" dt="2023-09-05T21:15:02.685" v="3610" actId="26606"/>
          <ac:cxnSpMkLst>
            <pc:docMk/>
            <pc:sldMk cId="2171672783" sldId="258"/>
            <ac:cxnSpMk id="85" creationId="{997356D0-D934-42B9-8291-DF34A3AC0CFE}"/>
          </ac:cxnSpMkLst>
        </pc:cxn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2171672783" sldId="258"/>
            <ac:cxnSpMk id="92" creationId="{0DFD28A6-39F3-425F-8050-E5BF1B4523B2}"/>
          </ac:cxnSpMkLst>
        </pc:cxn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2171672783" sldId="258"/>
            <ac:cxnSpMk id="95" creationId="{4AA791FC-1AEF-4561-93B5-6B9E981BBB74}"/>
          </ac:cxnSpMkLst>
        </pc:cxnChg>
        <pc:cxnChg chg="add">
          <ac:chgData name="almir innocenti" userId="120029997511f8f3" providerId="LiveId" clId="{F3069C2F-B40F-40C6-BFEA-314E78639B82}" dt="2023-09-07T11:57:23.857" v="4445" actId="26606"/>
          <ac:cxnSpMkLst>
            <pc:docMk/>
            <pc:sldMk cId="2171672783" sldId="258"/>
            <ac:cxnSpMk id="106" creationId="{4D848F31-B9E9-4B45-86EB-66A7D70D487A}"/>
          </ac:cxnSpMkLst>
        </pc:cxnChg>
        <pc:cxnChg chg="add del">
          <ac:chgData name="almir innocenti" userId="120029997511f8f3" providerId="LiveId" clId="{F3069C2F-B40F-40C6-BFEA-314E78639B82}" dt="2023-09-05T18:23:34.857" v="2603" actId="26606"/>
          <ac:cxnSpMkLst>
            <pc:docMk/>
            <pc:sldMk cId="2171672783" sldId="258"/>
            <ac:cxnSpMk id="129" creationId="{4D848F31-B9E9-4B45-86EB-66A7D70D487A}"/>
          </ac:cxnSpMkLst>
        </pc:cxnChg>
      </pc:sldChg>
      <pc:sldChg chg="addSp delSp modSp mod setBg modClrScheme delDesignElem chgLayout">
        <pc:chgData name="almir innocenti" userId="120029997511f8f3" providerId="LiveId" clId="{F3069C2F-B40F-40C6-BFEA-314E78639B82}" dt="2023-09-07T11:58:10.128" v="4449" actId="26606"/>
        <pc:sldMkLst>
          <pc:docMk/>
          <pc:sldMk cId="3747219183" sldId="259"/>
        </pc:sldMkLst>
        <pc:spChg chg="mod ord">
          <ac:chgData name="almir innocenti" userId="120029997511f8f3" providerId="LiveId" clId="{F3069C2F-B40F-40C6-BFEA-314E78639B82}" dt="2023-09-07T11:58:10.128" v="4449" actId="26606"/>
          <ac:spMkLst>
            <pc:docMk/>
            <pc:sldMk cId="3747219183" sldId="259"/>
            <ac:spMk id="2" creationId="{8AE30940-A25E-D803-20B4-0A30D0C5C9F6}"/>
          </ac:spMkLst>
        </pc:spChg>
        <pc:spChg chg="add del mod ord">
          <ac:chgData name="almir innocenti" userId="120029997511f8f3" providerId="LiveId" clId="{F3069C2F-B40F-40C6-BFEA-314E78639B82}" dt="2023-09-05T18:46:43.647" v="2803" actId="26606"/>
          <ac:spMkLst>
            <pc:docMk/>
            <pc:sldMk cId="3747219183" sldId="259"/>
            <ac:spMk id="3" creationId="{52B23965-FBED-C214-0942-8AC4288A2AC1}"/>
          </ac:spMkLst>
        </pc:spChg>
        <pc:spChg chg="add del">
          <ac:chgData name="almir innocenti" userId="120029997511f8f3" providerId="LiveId" clId="{F3069C2F-B40F-40C6-BFEA-314E78639B82}" dt="2023-09-05T07:00:47.542" v="157" actId="26606"/>
          <ac:spMkLst>
            <pc:docMk/>
            <pc:sldMk cId="3747219183" sldId="259"/>
            <ac:spMk id="1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7:00:47.542" v="157" actId="26606"/>
          <ac:spMkLst>
            <pc:docMk/>
            <pc:sldMk cId="3747219183" sldId="259"/>
            <ac:spMk id="12" creationId="{60C2BF78-EE5B-49C7-ADD9-58CDBD13E3AA}"/>
          </ac:spMkLst>
        </pc:spChg>
        <pc:spChg chg="add del">
          <ac:chgData name="almir innocenti" userId="120029997511f8f3" providerId="LiveId" clId="{F3069C2F-B40F-40C6-BFEA-314E78639B82}" dt="2023-09-05T07:00:50.446" v="159" actId="26606"/>
          <ac:spMkLst>
            <pc:docMk/>
            <pc:sldMk cId="3747219183" sldId="259"/>
            <ac:spMk id="14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07:00:55.510" v="161" actId="26606"/>
          <ac:spMkLst>
            <pc:docMk/>
            <pc:sldMk cId="3747219183" sldId="259"/>
            <ac:spMk id="1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7:00:55.510" v="161" actId="26606"/>
          <ac:spMkLst>
            <pc:docMk/>
            <pc:sldMk cId="3747219183" sldId="259"/>
            <ac:spMk id="17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07:00:58.529" v="163" actId="26606"/>
          <ac:spMkLst>
            <pc:docMk/>
            <pc:sldMk cId="3747219183" sldId="259"/>
            <ac:spMk id="1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7:00:58.529" v="163" actId="26606"/>
          <ac:spMkLst>
            <pc:docMk/>
            <pc:sldMk cId="3747219183" sldId="259"/>
            <ac:spMk id="20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07:01:00.011" v="165" actId="26606"/>
          <ac:spMkLst>
            <pc:docMk/>
            <pc:sldMk cId="3747219183" sldId="259"/>
            <ac:spMk id="22" creationId="{5B6D324E-2D03-4162-AF1E-D5E32234E254}"/>
          </ac:spMkLst>
        </pc:spChg>
        <pc:spChg chg="del">
          <ac:chgData name="almir innocenti" userId="120029997511f8f3" providerId="LiveId" clId="{F3069C2F-B40F-40C6-BFEA-314E78639B82}" dt="2023-09-05T06:59:52.407" v="70" actId="700"/>
          <ac:spMkLst>
            <pc:docMk/>
            <pc:sldMk cId="3747219183" sldId="259"/>
            <ac:spMk id="23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07:01:00.011" v="165" actId="26606"/>
          <ac:spMkLst>
            <pc:docMk/>
            <pc:sldMk cId="3747219183" sldId="259"/>
            <ac:spMk id="24" creationId="{60C2BF78-EE5B-49C7-ADD9-58CDBD13E3AA}"/>
          </ac:spMkLst>
        </pc:spChg>
        <pc:spChg chg="del">
          <ac:chgData name="almir innocenti" userId="120029997511f8f3" providerId="LiveId" clId="{F3069C2F-B40F-40C6-BFEA-314E78639B82}" dt="2023-09-05T06:59:52.407" v="70" actId="700"/>
          <ac:spMkLst>
            <pc:docMk/>
            <pc:sldMk cId="3747219183" sldId="259"/>
            <ac:spMk id="25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07:01:30.282" v="174" actId="26606"/>
          <ac:spMkLst>
            <pc:docMk/>
            <pc:sldMk cId="3747219183" sldId="259"/>
            <ac:spMk id="26" creationId="{5B6D324E-2D03-4162-AF1E-D5E32234E254}"/>
          </ac:spMkLst>
        </pc:spChg>
        <pc:spChg chg="del">
          <ac:chgData name="almir innocenti" userId="120029997511f8f3" providerId="LiveId" clId="{F3069C2F-B40F-40C6-BFEA-314E78639B82}" dt="2023-09-05T06:59:52.407" v="70" actId="700"/>
          <ac:spMkLst>
            <pc:docMk/>
            <pc:sldMk cId="3747219183" sldId="259"/>
            <ac:spMk id="27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07:01:30.282" v="174" actId="26606"/>
          <ac:spMkLst>
            <pc:docMk/>
            <pc:sldMk cId="3747219183" sldId="259"/>
            <ac:spMk id="28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8:46:23.563" v="2796" actId="26606"/>
          <ac:spMkLst>
            <pc:docMk/>
            <pc:sldMk cId="3747219183" sldId="259"/>
            <ac:spMk id="3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6:23.563" v="2796" actId="26606"/>
          <ac:spMkLst>
            <pc:docMk/>
            <pc:sldMk cId="3747219183" sldId="259"/>
            <ac:spMk id="35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8:46:15.366" v="2793" actId="26606"/>
          <ac:spMkLst>
            <pc:docMk/>
            <pc:sldMk cId="3747219183" sldId="259"/>
            <ac:spMk id="4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6:15.366" v="2793" actId="26606"/>
          <ac:spMkLst>
            <pc:docMk/>
            <pc:sldMk cId="3747219183" sldId="259"/>
            <ac:spMk id="42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18:46:23.547" v="2795" actId="26606"/>
          <ac:spMkLst>
            <pc:docMk/>
            <pc:sldMk cId="3747219183" sldId="259"/>
            <ac:spMk id="4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6:23.547" v="2795" actId="26606"/>
          <ac:spMkLst>
            <pc:docMk/>
            <pc:sldMk cId="3747219183" sldId="259"/>
            <ac:spMk id="45" creationId="{989683EB-D202-4B4D-B1BD-8BA6965FBEF5}"/>
          </ac:spMkLst>
        </pc:spChg>
        <pc:spChg chg="add del">
          <ac:chgData name="almir innocenti" userId="120029997511f8f3" providerId="LiveId" clId="{F3069C2F-B40F-40C6-BFEA-314E78639B82}" dt="2023-09-05T18:46:43.647" v="2803" actId="26606"/>
          <ac:spMkLst>
            <pc:docMk/>
            <pc:sldMk cId="3747219183" sldId="259"/>
            <ac:spMk id="4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6:43.647" v="2803" actId="26606"/>
          <ac:spMkLst>
            <pc:docMk/>
            <pc:sldMk cId="3747219183" sldId="259"/>
            <ac:spMk id="48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46:43.631" v="2802" actId="26606"/>
          <ac:spMkLst>
            <pc:docMk/>
            <pc:sldMk cId="3747219183" sldId="259"/>
            <ac:spMk id="5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6:43.631" v="2802" actId="26606"/>
          <ac:spMkLst>
            <pc:docMk/>
            <pc:sldMk cId="3747219183" sldId="259"/>
            <ac:spMk id="54" creationId="{52B23965-FBED-C214-0942-8AC4288A2AC1}"/>
          </ac:spMkLst>
        </pc:spChg>
        <pc:spChg chg="add del">
          <ac:chgData name="almir innocenti" userId="120029997511f8f3" providerId="LiveId" clId="{F3069C2F-B40F-40C6-BFEA-314E78639B82}" dt="2023-09-05T18:46:43.631" v="2802" actId="26606"/>
          <ac:spMkLst>
            <pc:docMk/>
            <pc:sldMk cId="3747219183" sldId="259"/>
            <ac:spMk id="55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18:48:38.608" v="2849" actId="26606"/>
          <ac:spMkLst>
            <pc:docMk/>
            <pc:sldMk cId="3747219183" sldId="259"/>
            <ac:spMk id="5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8:38.608" v="2849" actId="26606"/>
          <ac:spMkLst>
            <pc:docMk/>
            <pc:sldMk cId="3747219183" sldId="259"/>
            <ac:spMk id="58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48:14.308" v="2840" actId="26606"/>
          <ac:spMkLst>
            <pc:docMk/>
            <pc:sldMk cId="3747219183" sldId="259"/>
            <ac:spMk id="6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44:37.362" v="3359" actId="26606"/>
          <ac:spMkLst>
            <pc:docMk/>
            <pc:sldMk cId="3747219183" sldId="259"/>
            <ac:spMk id="62" creationId="{E9361D0E-0B35-42DA-8779-9780B96F55B1}"/>
          </ac:spMkLst>
        </pc:spChg>
        <pc:spChg chg="add del">
          <ac:chgData name="almir innocenti" userId="120029997511f8f3" providerId="LiveId" clId="{F3069C2F-B40F-40C6-BFEA-314E78639B82}" dt="2023-09-05T18:48:31.855" v="2842" actId="26606"/>
          <ac:spMkLst>
            <pc:docMk/>
            <pc:sldMk cId="3747219183" sldId="259"/>
            <ac:spMk id="6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7:02.368" v="2805" actId="26606"/>
          <ac:spMkLst>
            <pc:docMk/>
            <pc:sldMk cId="3747219183" sldId="259"/>
            <ac:spMk id="6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8:34.850" v="2844" actId="26606"/>
          <ac:spMkLst>
            <pc:docMk/>
            <pc:sldMk cId="3747219183" sldId="259"/>
            <ac:spMk id="65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47:02.368" v="2805" actId="26606"/>
          <ac:spMkLst>
            <pc:docMk/>
            <pc:sldMk cId="3747219183" sldId="259"/>
            <ac:spMk id="66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18:48:37.443" v="2846" actId="26606"/>
          <ac:spMkLst>
            <pc:docMk/>
            <pc:sldMk cId="3747219183" sldId="259"/>
            <ac:spMk id="6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47:39.954" v="2817" actId="26606"/>
          <ac:spMkLst>
            <pc:docMk/>
            <pc:sldMk cId="3747219183" sldId="259"/>
            <ac:spMk id="6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47:39.954" v="2817" actId="26606"/>
          <ac:spMkLst>
            <pc:docMk/>
            <pc:sldMk cId="3747219183" sldId="259"/>
            <ac:spMk id="69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8:48:38.568" v="2848" actId="26606"/>
          <ac:spMkLst>
            <pc:docMk/>
            <pc:sldMk cId="3747219183" sldId="259"/>
            <ac:spMk id="70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44:37.362" v="3359" actId="26606"/>
          <ac:spMkLst>
            <pc:docMk/>
            <pc:sldMk cId="3747219183" sldId="259"/>
            <ac:spMk id="71" creationId="{6EECC08E-F4F5-429A-B70B-B378AC0B0CE7}"/>
          </ac:spMkLst>
        </pc:spChg>
        <pc:spChg chg="add del">
          <ac:chgData name="almir innocenti" userId="120029997511f8f3" providerId="LiveId" clId="{F3069C2F-B40F-40C6-BFEA-314E78639B82}" dt="2023-09-05T18:48:53.224" v="2850" actId="26606"/>
          <ac:spMkLst>
            <pc:docMk/>
            <pc:sldMk cId="3747219183" sldId="259"/>
            <ac:spMk id="72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48:22.720" v="3403" actId="26606"/>
          <ac:spMkLst>
            <pc:docMk/>
            <pc:sldMk cId="3747219183" sldId="259"/>
            <ac:spMk id="73" creationId="{5AA03EDC-7067-4DFF-B672-541D016AAAB8}"/>
          </ac:spMkLst>
        </pc:spChg>
        <pc:spChg chg="add del">
          <ac:chgData name="almir innocenti" userId="120029997511f8f3" providerId="LiveId" clId="{F3069C2F-B40F-40C6-BFEA-314E78639B82}" dt="2023-09-05T18:47:38.500" v="2816" actId="26606"/>
          <ac:spMkLst>
            <pc:docMk/>
            <pc:sldMk cId="3747219183" sldId="259"/>
            <ac:spMk id="7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48:22.720" v="3403" actId="26606"/>
          <ac:spMkLst>
            <pc:docMk/>
            <pc:sldMk cId="3747219183" sldId="259"/>
            <ac:spMk id="75" creationId="{0EBF3E39-B0BE-496A-8604-9007470FFA3A}"/>
          </ac:spMkLst>
        </pc:spChg>
        <pc:spChg chg="add del">
          <ac:chgData name="almir innocenti" userId="120029997511f8f3" providerId="LiveId" clId="{F3069C2F-B40F-40C6-BFEA-314E78639B82}" dt="2023-09-05T18:47:38.500" v="2816" actId="26606"/>
          <ac:spMkLst>
            <pc:docMk/>
            <pc:sldMk cId="3747219183" sldId="259"/>
            <ac:spMk id="76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3747219183" sldId="259"/>
            <ac:spMk id="7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49:49.779" v="3418" actId="26606"/>
          <ac:spMkLst>
            <pc:docMk/>
            <pc:sldMk cId="3747219183" sldId="259"/>
            <ac:spMk id="78" creationId="{9CE0A68D-28EF-49D9-B84B-5DAB38714976}"/>
          </ac:spMkLst>
        </pc:spChg>
        <pc:spChg chg="add del">
          <ac:chgData name="almir innocenti" userId="120029997511f8f3" providerId="LiveId" clId="{F3069C2F-B40F-40C6-BFEA-314E78639B82}" dt="2023-09-05T19:49:49.779" v="3418" actId="26606"/>
          <ac:spMkLst>
            <pc:docMk/>
            <pc:sldMk cId="3747219183" sldId="259"/>
            <ac:spMk id="79" creationId="{1FA0C3DC-24DE-44E3-9D41-CAA5F3B20751}"/>
          </ac:spMkLst>
        </pc:spChg>
        <pc:spChg chg="add del">
          <ac:chgData name="almir innocenti" userId="120029997511f8f3" providerId="LiveId" clId="{F3069C2F-B40F-40C6-BFEA-314E78639B82}" dt="2023-09-05T19:47:06.925" v="3375" actId="26606"/>
          <ac:spMkLst>
            <pc:docMk/>
            <pc:sldMk cId="3747219183" sldId="259"/>
            <ac:spMk id="80" creationId="{5AA03EDC-7067-4DFF-B672-541D016AAAB8}"/>
          </ac:spMkLst>
        </pc:spChg>
        <pc:spChg chg="add del">
          <ac:chgData name="almir innocenti" userId="120029997511f8f3" providerId="LiveId" clId="{F3069C2F-B40F-40C6-BFEA-314E78639B82}" dt="2023-09-05T19:51:43.707" v="3434" actId="26606"/>
          <ac:spMkLst>
            <pc:docMk/>
            <pc:sldMk cId="3747219183" sldId="259"/>
            <ac:spMk id="81" creationId="{5AA03EDC-7067-4DFF-B672-541D016AAAB8}"/>
          </ac:spMkLst>
        </pc:spChg>
        <pc:spChg chg="add del">
          <ac:chgData name="almir innocenti" userId="120029997511f8f3" providerId="LiveId" clId="{F3069C2F-B40F-40C6-BFEA-314E78639B82}" dt="2023-09-05T19:47:06.925" v="3375" actId="26606"/>
          <ac:spMkLst>
            <pc:docMk/>
            <pc:sldMk cId="3747219183" sldId="259"/>
            <ac:spMk id="82" creationId="{0EBF3E39-B0BE-496A-8604-9007470FFA3A}"/>
          </ac:spMkLst>
        </pc:spChg>
        <pc:spChg chg="add del">
          <ac:chgData name="almir innocenti" userId="120029997511f8f3" providerId="LiveId" clId="{F3069C2F-B40F-40C6-BFEA-314E78639B82}" dt="2023-09-05T19:51:43.707" v="3434" actId="26606"/>
          <ac:spMkLst>
            <pc:docMk/>
            <pc:sldMk cId="3747219183" sldId="259"/>
            <ac:spMk id="83" creationId="{0EBF3E39-B0BE-496A-8604-9007470FFA3A}"/>
          </ac:spMkLst>
        </pc:spChg>
        <pc:spChg chg="add del">
          <ac:chgData name="almir innocenti" userId="120029997511f8f3" providerId="LiveId" clId="{F3069C2F-B40F-40C6-BFEA-314E78639B82}" dt="2023-09-05T19:47:12.771" v="3377" actId="26606"/>
          <ac:spMkLst>
            <pc:docMk/>
            <pc:sldMk cId="3747219183" sldId="259"/>
            <ac:spMk id="84" creationId="{85B9AB05-2A22-4BDA-B7D0-ECDC7B69FBC8}"/>
          </ac:spMkLst>
        </pc:spChg>
        <pc:spChg chg="add del">
          <ac:chgData name="almir innocenti" userId="120029997511f8f3" providerId="LiveId" clId="{F3069C2F-B40F-40C6-BFEA-314E78639B82}" dt="2023-09-05T19:47:12.771" v="3377" actId="26606"/>
          <ac:spMkLst>
            <pc:docMk/>
            <pc:sldMk cId="3747219183" sldId="259"/>
            <ac:spMk id="85" creationId="{D9759409-BDF8-4BFD-9AF3-4B5C04C2A162}"/>
          </ac:spMkLst>
        </pc:spChg>
        <pc:spChg chg="add del">
          <ac:chgData name="almir innocenti" userId="120029997511f8f3" providerId="LiveId" clId="{F3069C2F-B40F-40C6-BFEA-314E78639B82}" dt="2023-09-05T19:47:20.108" v="3381" actId="26606"/>
          <ac:spMkLst>
            <pc:docMk/>
            <pc:sldMk cId="3747219183" sldId="259"/>
            <ac:spMk id="86" creationId="{5A55FBCD-CD42-40F5-8A1B-3203F9CAEEAA}"/>
          </ac:spMkLst>
        </pc:spChg>
        <pc:spChg chg="add del">
          <ac:chgData name="almir innocenti" userId="120029997511f8f3" providerId="LiveId" clId="{F3069C2F-B40F-40C6-BFEA-314E78639B82}" dt="2023-09-05T19:47:16.657" v="3379" actId="26606"/>
          <ac:spMkLst>
            <pc:docMk/>
            <pc:sldMk cId="3747219183" sldId="259"/>
            <ac:spMk id="87" creationId="{9B6A81E7-2A43-4366-8431-1FA7A780A2E6}"/>
          </ac:spMkLst>
        </pc:spChg>
        <pc:spChg chg="add del">
          <ac:chgData name="almir innocenti" userId="120029997511f8f3" providerId="LiveId" clId="{F3069C2F-B40F-40C6-BFEA-314E78639B82}" dt="2023-09-05T19:47:16.657" v="3379" actId="26606"/>
          <ac:spMkLst>
            <pc:docMk/>
            <pc:sldMk cId="3747219183" sldId="259"/>
            <ac:spMk id="88" creationId="{D09B7001-6C15-47E8-8C3B-A6EB53C98D3A}"/>
          </ac:spMkLst>
        </pc:spChg>
        <pc:spChg chg="add del">
          <ac:chgData name="almir innocenti" userId="120029997511f8f3" providerId="LiveId" clId="{F3069C2F-B40F-40C6-BFEA-314E78639B82}" dt="2023-09-05T19:47:16.657" v="3379" actId="26606"/>
          <ac:spMkLst>
            <pc:docMk/>
            <pc:sldMk cId="3747219183" sldId="259"/>
            <ac:spMk id="89" creationId="{7D3D7337-C310-4B2B-BE2D-98E9D6EC0DC8}"/>
          </ac:spMkLst>
        </pc:spChg>
        <pc:spChg chg="add del">
          <ac:chgData name="almir innocenti" userId="120029997511f8f3" providerId="LiveId" clId="{F3069C2F-B40F-40C6-BFEA-314E78639B82}" dt="2023-09-05T19:51:15.829" v="3421" actId="26606"/>
          <ac:spMkLst>
            <pc:docMk/>
            <pc:sldMk cId="3747219183" sldId="259"/>
            <ac:spMk id="90" creationId="{B50AB553-2A96-4A92-96F2-93548E096954}"/>
          </ac:spMkLst>
        </pc:spChg>
        <pc:spChg chg="add del">
          <ac:chgData name="almir innocenti" userId="120029997511f8f3" providerId="LiveId" clId="{F3069C2F-B40F-40C6-BFEA-314E78639B82}" dt="2023-09-05T19:47:20.108" v="3381" actId="26606"/>
          <ac:spMkLst>
            <pc:docMk/>
            <pc:sldMk cId="3747219183" sldId="259"/>
            <ac:spMk id="91" creationId="{FFB60E8C-7224-44A4-87A0-46A1711DD2ED}"/>
          </ac:spMkLst>
        </pc:spChg>
        <pc:spChg chg="add del">
          <ac:chgData name="almir innocenti" userId="120029997511f8f3" providerId="LiveId" clId="{F3069C2F-B40F-40C6-BFEA-314E78639B82}" dt="2023-09-05T19:47:20.108" v="3381" actId="26606"/>
          <ac:spMkLst>
            <pc:docMk/>
            <pc:sldMk cId="3747219183" sldId="259"/>
            <ac:spMk id="92" creationId="{5DA32751-37A2-45C0-BE94-63D375E27003}"/>
          </ac:spMkLst>
        </pc:spChg>
        <pc:spChg chg="add del">
          <ac:chgData name="almir innocenti" userId="120029997511f8f3" providerId="LiveId" clId="{F3069C2F-B40F-40C6-BFEA-314E78639B82}" dt="2023-09-05T19:47:20.108" v="3381" actId="26606"/>
          <ac:spMkLst>
            <pc:docMk/>
            <pc:sldMk cId="3747219183" sldId="259"/>
            <ac:spMk id="93" creationId="{E659831F-0D9A-4C63-9EBB-8435B85A440F}"/>
          </ac:spMkLst>
        </pc:spChg>
        <pc:spChg chg="add del">
          <ac:chgData name="almir innocenti" userId="120029997511f8f3" providerId="LiveId" clId="{F3069C2F-B40F-40C6-BFEA-314E78639B82}" dt="2023-09-05T19:51:16.561" v="3423" actId="26606"/>
          <ac:spMkLst>
            <pc:docMk/>
            <pc:sldMk cId="3747219183" sldId="259"/>
            <ac:spMk id="94" creationId="{78532AE1-3E02-470C-B898-A0C62F2E99AB}"/>
          </ac:spMkLst>
        </pc:spChg>
        <pc:spChg chg="add del">
          <ac:chgData name="almir innocenti" userId="120029997511f8f3" providerId="LiveId" clId="{F3069C2F-B40F-40C6-BFEA-314E78639B82}" dt="2023-09-05T19:47:33.292" v="3383" actId="26606"/>
          <ac:spMkLst>
            <pc:docMk/>
            <pc:sldMk cId="3747219183" sldId="259"/>
            <ac:spMk id="95" creationId="{7853550D-F840-4228-846F-6C9704F2BD66}"/>
          </ac:spMkLst>
        </pc:spChg>
        <pc:spChg chg="add del">
          <ac:chgData name="almir innocenti" userId="120029997511f8f3" providerId="LiveId" clId="{F3069C2F-B40F-40C6-BFEA-314E78639B82}" dt="2023-09-05T19:47:33.292" v="3383" actId="26606"/>
          <ac:spMkLst>
            <pc:docMk/>
            <pc:sldMk cId="3747219183" sldId="259"/>
            <ac:spMk id="96" creationId="{E7401DF7-4687-415B-A91D-DB43BEEBDFE5}"/>
          </ac:spMkLst>
        </pc:spChg>
        <pc:spChg chg="add del">
          <ac:chgData name="almir innocenti" userId="120029997511f8f3" providerId="LiveId" clId="{F3069C2F-B40F-40C6-BFEA-314E78639B82}" dt="2023-09-05T19:47:33.292" v="3383" actId="26606"/>
          <ac:spMkLst>
            <pc:docMk/>
            <pc:sldMk cId="3747219183" sldId="259"/>
            <ac:spMk id="97" creationId="{8EFC09D2-72D2-4174-A2DF-1017D0FEBD3D}"/>
          </ac:spMkLst>
        </pc:spChg>
        <pc:spChg chg="add del">
          <ac:chgData name="almir innocenti" userId="120029997511f8f3" providerId="LiveId" clId="{F3069C2F-B40F-40C6-BFEA-314E78639B82}" dt="2023-09-05T19:51:16.561" v="3423" actId="26606"/>
          <ac:spMkLst>
            <pc:docMk/>
            <pc:sldMk cId="3747219183" sldId="259"/>
            <ac:spMk id="98" creationId="{E7401DF7-4687-415B-A91D-DB43BEEBDFE5}"/>
          </ac:spMkLst>
        </pc:spChg>
        <pc:spChg chg="add del">
          <ac:chgData name="almir innocenti" userId="120029997511f8f3" providerId="LiveId" clId="{F3069C2F-B40F-40C6-BFEA-314E78639B82}" dt="2023-09-05T19:48:16.665" v="3393" actId="26606"/>
          <ac:spMkLst>
            <pc:docMk/>
            <pc:sldMk cId="3747219183" sldId="259"/>
            <ac:spMk id="99" creationId="{78532AE1-3E02-470C-B898-A0C62F2E99AB}"/>
          </ac:spMkLst>
        </pc:spChg>
        <pc:spChg chg="add del">
          <ac:chgData name="almir innocenti" userId="120029997511f8f3" providerId="LiveId" clId="{F3069C2F-B40F-40C6-BFEA-314E78639B82}" dt="2023-09-05T19:48:16.665" v="3393" actId="26606"/>
          <ac:spMkLst>
            <pc:docMk/>
            <pc:sldMk cId="3747219183" sldId="259"/>
            <ac:spMk id="100" creationId="{E7401DF7-4687-415B-A91D-DB43BEEBDFE5}"/>
          </ac:spMkLst>
        </pc:spChg>
        <pc:spChg chg="add del">
          <ac:chgData name="almir innocenti" userId="120029997511f8f3" providerId="LiveId" clId="{F3069C2F-B40F-40C6-BFEA-314E78639B82}" dt="2023-09-05T19:48:16.665" v="3393" actId="26606"/>
          <ac:spMkLst>
            <pc:docMk/>
            <pc:sldMk cId="3747219183" sldId="259"/>
            <ac:spMk id="101" creationId="{8EFC09D2-72D2-4174-A2DF-1017D0FEBD3D}"/>
          </ac:spMkLst>
        </pc:spChg>
        <pc:spChg chg="add del">
          <ac:chgData name="almir innocenti" userId="120029997511f8f3" providerId="LiveId" clId="{F3069C2F-B40F-40C6-BFEA-314E78639B82}" dt="2023-09-05T19:51:16.561" v="3423" actId="26606"/>
          <ac:spMkLst>
            <pc:docMk/>
            <pc:sldMk cId="3747219183" sldId="259"/>
            <ac:spMk id="102" creationId="{8EFC09D2-72D2-4174-A2DF-1017D0FEBD3D}"/>
          </ac:spMkLst>
        </pc:spChg>
        <pc:spChg chg="add del">
          <ac:chgData name="almir innocenti" userId="120029997511f8f3" providerId="LiveId" clId="{F3069C2F-B40F-40C6-BFEA-314E78639B82}" dt="2023-09-05T19:51:23.221" v="3425" actId="26606"/>
          <ac:spMkLst>
            <pc:docMk/>
            <pc:sldMk cId="3747219183" sldId="259"/>
            <ac:spMk id="104" creationId="{A9E881A4-A468-403A-9941-F8FFD5C68144}"/>
          </ac:spMkLst>
        </pc:spChg>
        <pc:spChg chg="add del">
          <ac:chgData name="almir innocenti" userId="120029997511f8f3" providerId="LiveId" clId="{F3069C2F-B40F-40C6-BFEA-314E78639B82}" dt="2023-09-05T19:51:23.221" v="3425" actId="26606"/>
          <ac:spMkLst>
            <pc:docMk/>
            <pc:sldMk cId="3747219183" sldId="259"/>
            <ac:spMk id="105" creationId="{6F168544-607B-491A-8601-3087D0FCE1DD}"/>
          </ac:spMkLst>
        </pc:spChg>
        <pc:spChg chg="add del">
          <ac:chgData name="almir innocenti" userId="120029997511f8f3" providerId="LiveId" clId="{F3069C2F-B40F-40C6-BFEA-314E78639B82}" dt="2023-09-05T19:47:52.366" v="3386" actId="26606"/>
          <ac:spMkLst>
            <pc:docMk/>
            <pc:sldMk cId="3747219183" sldId="259"/>
            <ac:spMk id="106" creationId="{A9E881A4-A468-403A-9941-F8FFD5C68144}"/>
          </ac:spMkLst>
        </pc:spChg>
        <pc:spChg chg="add del">
          <ac:chgData name="almir innocenti" userId="120029997511f8f3" providerId="LiveId" clId="{F3069C2F-B40F-40C6-BFEA-314E78639B82}" dt="2023-09-05T19:51:27.217" v="3427" actId="26606"/>
          <ac:spMkLst>
            <pc:docMk/>
            <pc:sldMk cId="3747219183" sldId="259"/>
            <ac:spMk id="107" creationId="{E792593F-7429-4C26-9205-C73F129B8E42}"/>
          </ac:spMkLst>
        </pc:spChg>
        <pc:spChg chg="add del">
          <ac:chgData name="almir innocenti" userId="120029997511f8f3" providerId="LiveId" clId="{F3069C2F-B40F-40C6-BFEA-314E78639B82}" dt="2023-09-05T19:47:52.366" v="3386" actId="26606"/>
          <ac:spMkLst>
            <pc:docMk/>
            <pc:sldMk cId="3747219183" sldId="259"/>
            <ac:spMk id="108" creationId="{6F168544-607B-491A-8601-3087D0FCE1DD}"/>
          </ac:spMkLst>
        </pc:spChg>
        <pc:spChg chg="add del">
          <ac:chgData name="almir innocenti" userId="120029997511f8f3" providerId="LiveId" clId="{F3069C2F-B40F-40C6-BFEA-314E78639B82}" dt="2023-09-05T19:51:27.217" v="3427" actId="26606"/>
          <ac:spMkLst>
            <pc:docMk/>
            <pc:sldMk cId="3747219183" sldId="259"/>
            <ac:spMk id="109" creationId="{6F4FEC82-D430-4945-8AA9-240D0EF9DD1F}"/>
          </ac:spMkLst>
        </pc:spChg>
        <pc:spChg chg="add del">
          <ac:chgData name="almir innocenti" userId="120029997511f8f3" providerId="LiveId" clId="{F3069C2F-B40F-40C6-BFEA-314E78639B82}" dt="2023-09-05T19:47:53.773" v="3388" actId="26606"/>
          <ac:spMkLst>
            <pc:docMk/>
            <pc:sldMk cId="3747219183" sldId="259"/>
            <ac:spMk id="110" creationId="{7D3D7337-C310-4B2B-BE2D-98E9D6EC0DC8}"/>
          </ac:spMkLst>
        </pc:spChg>
        <pc:spChg chg="add del">
          <ac:chgData name="almir innocenti" userId="120029997511f8f3" providerId="LiveId" clId="{F3069C2F-B40F-40C6-BFEA-314E78639B82}" dt="2023-09-05T19:47:53.773" v="3388" actId="26606"/>
          <ac:spMkLst>
            <pc:docMk/>
            <pc:sldMk cId="3747219183" sldId="259"/>
            <ac:spMk id="111" creationId="{9B6A81E7-2A43-4366-8431-1FA7A780A2E6}"/>
          </ac:spMkLst>
        </pc:spChg>
        <pc:spChg chg="add del">
          <ac:chgData name="almir innocenti" userId="120029997511f8f3" providerId="LiveId" clId="{F3069C2F-B40F-40C6-BFEA-314E78639B82}" dt="2023-09-05T19:47:53.773" v="3388" actId="26606"/>
          <ac:spMkLst>
            <pc:docMk/>
            <pc:sldMk cId="3747219183" sldId="259"/>
            <ac:spMk id="112" creationId="{D09B7001-6C15-47E8-8C3B-A6EB53C98D3A}"/>
          </ac:spMkLst>
        </pc:spChg>
        <pc:spChg chg="add del">
          <ac:chgData name="almir innocenti" userId="120029997511f8f3" providerId="LiveId" clId="{F3069C2F-B40F-40C6-BFEA-314E78639B82}" dt="2023-09-05T19:51:32.392" v="3429" actId="26606"/>
          <ac:spMkLst>
            <pc:docMk/>
            <pc:sldMk cId="3747219183" sldId="259"/>
            <ac:spMk id="113" creationId="{85B9AB05-2A22-4BDA-B7D0-ECDC7B69FBC8}"/>
          </ac:spMkLst>
        </pc:spChg>
        <pc:spChg chg="add del">
          <ac:chgData name="almir innocenti" userId="120029997511f8f3" providerId="LiveId" clId="{F3069C2F-B40F-40C6-BFEA-314E78639B82}" dt="2023-09-05T19:47:58.521" v="3390" actId="26606"/>
          <ac:spMkLst>
            <pc:docMk/>
            <pc:sldMk cId="3747219183" sldId="259"/>
            <ac:spMk id="114" creationId="{8DF66CB0-1AD6-4D8C-BE70-897ADA64FEDA}"/>
          </ac:spMkLst>
        </pc:spChg>
        <pc:spChg chg="add del">
          <ac:chgData name="almir innocenti" userId="120029997511f8f3" providerId="LiveId" clId="{F3069C2F-B40F-40C6-BFEA-314E78639B82}" dt="2023-09-05T19:47:58.521" v="3390" actId="26606"/>
          <ac:spMkLst>
            <pc:docMk/>
            <pc:sldMk cId="3747219183" sldId="259"/>
            <ac:spMk id="115" creationId="{24C3B26D-D43F-467B-B943-E20A45E780EF}"/>
          </ac:spMkLst>
        </pc:spChg>
        <pc:spChg chg="add del">
          <ac:chgData name="almir innocenti" userId="120029997511f8f3" providerId="LiveId" clId="{F3069C2F-B40F-40C6-BFEA-314E78639B82}" dt="2023-09-05T19:51:32.392" v="3429" actId="26606"/>
          <ac:spMkLst>
            <pc:docMk/>
            <pc:sldMk cId="3747219183" sldId="259"/>
            <ac:spMk id="116" creationId="{D9759409-BDF8-4BFD-9AF3-4B5C04C2A162}"/>
          </ac:spMkLst>
        </pc:spChg>
        <pc:spChg chg="add del">
          <ac:chgData name="almir innocenti" userId="120029997511f8f3" providerId="LiveId" clId="{F3069C2F-B40F-40C6-BFEA-314E78639B82}" dt="2023-09-05T19:48:16.299" v="3392" actId="26606"/>
          <ac:spMkLst>
            <pc:docMk/>
            <pc:sldMk cId="3747219183" sldId="259"/>
            <ac:spMk id="117" creationId="{E9361D0E-0B35-42DA-8779-9780B96F55B1}"/>
          </ac:spMkLst>
        </pc:spChg>
        <pc:spChg chg="add del">
          <ac:chgData name="almir innocenti" userId="120029997511f8f3" providerId="LiveId" clId="{F3069C2F-B40F-40C6-BFEA-314E78639B82}" dt="2023-09-05T19:48:16.299" v="3392" actId="26606"/>
          <ac:spMkLst>
            <pc:docMk/>
            <pc:sldMk cId="3747219183" sldId="259"/>
            <ac:spMk id="118" creationId="{6EECC08E-F4F5-429A-B70B-B378AC0B0CE7}"/>
          </ac:spMkLst>
        </pc:spChg>
        <pc:spChg chg="add del">
          <ac:chgData name="almir innocenti" userId="120029997511f8f3" providerId="LiveId" clId="{F3069C2F-B40F-40C6-BFEA-314E78639B82}" dt="2023-09-05T19:51:35.172" v="3431" actId="26606"/>
          <ac:spMkLst>
            <pc:docMk/>
            <pc:sldMk cId="3747219183" sldId="259"/>
            <ac:spMk id="119" creationId="{FCCDD320-F060-4CF7-AE20-8592F7C9571D}"/>
          </ac:spMkLst>
        </pc:spChg>
        <pc:spChg chg="add del">
          <ac:chgData name="almir innocenti" userId="120029997511f8f3" providerId="LiveId" clId="{F3069C2F-B40F-40C6-BFEA-314E78639B82}" dt="2023-09-05T19:51:35.172" v="3431" actId="26606"/>
          <ac:spMkLst>
            <pc:docMk/>
            <pc:sldMk cId="3747219183" sldId="259"/>
            <ac:spMk id="120" creationId="{4B49AD00-D954-4DA1-88A1-FFCD8F596D2D}"/>
          </ac:spMkLst>
        </pc:spChg>
        <pc:spChg chg="add del">
          <ac:chgData name="almir innocenti" userId="120029997511f8f3" providerId="LiveId" clId="{F3069C2F-B40F-40C6-BFEA-314E78639B82}" dt="2023-09-05T21:22:00.461" v="3664" actId="26606"/>
          <ac:spMkLst>
            <pc:docMk/>
            <pc:sldMk cId="3747219183" sldId="259"/>
            <ac:spMk id="121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19:51:43.691" v="3433" actId="26606"/>
          <ac:spMkLst>
            <pc:docMk/>
            <pc:sldMk cId="3747219183" sldId="259"/>
            <ac:spMk id="122" creationId="{33E0EBB7-3EDF-4FFC-906D-3BCD31A72FFE}"/>
          </ac:spMkLst>
        </pc:spChg>
        <pc:spChg chg="add del">
          <ac:chgData name="almir innocenti" userId="120029997511f8f3" providerId="LiveId" clId="{F3069C2F-B40F-40C6-BFEA-314E78639B82}" dt="2023-09-05T19:51:43.691" v="3433" actId="26606"/>
          <ac:spMkLst>
            <pc:docMk/>
            <pc:sldMk cId="3747219183" sldId="259"/>
            <ac:spMk id="123" creationId="{F25F397F-5BF8-43B6-8679-E2C8E2ABFC6D}"/>
          </ac:spMkLst>
        </pc:spChg>
        <pc:spChg chg="add del">
          <ac:chgData name="almir innocenti" userId="120029997511f8f3" providerId="LiveId" clId="{F3069C2F-B40F-40C6-BFEA-314E78639B82}" dt="2023-09-05T21:22:00.461" v="3664" actId="26606"/>
          <ac:spMkLst>
            <pc:docMk/>
            <pc:sldMk cId="3747219183" sldId="259"/>
            <ac:spMk id="124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54:54.885" v="3490" actId="26606"/>
          <ac:spMkLst>
            <pc:docMk/>
            <pc:sldMk cId="3747219183" sldId="259"/>
            <ac:spMk id="125" creationId="{4002B3F2-8A15-46CC-98B9-2E405110E5FB}"/>
          </ac:spMkLst>
        </pc:spChg>
        <pc:spChg chg="add del">
          <ac:chgData name="almir innocenti" userId="120029997511f8f3" providerId="LiveId" clId="{F3069C2F-B40F-40C6-BFEA-314E78639B82}" dt="2023-09-05T19:54:54.885" v="3490" actId="26606"/>
          <ac:spMkLst>
            <pc:docMk/>
            <pc:sldMk cId="3747219183" sldId="259"/>
            <ac:spMk id="126" creationId="{6F168544-607B-491A-8601-3087D0FCE1DD}"/>
          </ac:spMkLst>
        </pc:spChg>
        <pc:spChg chg="add del">
          <ac:chgData name="almir innocenti" userId="120029997511f8f3" providerId="LiveId" clId="{F3069C2F-B40F-40C6-BFEA-314E78639B82}" dt="2023-09-05T21:22:00.461" v="3664" actId="26606"/>
          <ac:spMkLst>
            <pc:docMk/>
            <pc:sldMk cId="3747219183" sldId="259"/>
            <ac:spMk id="127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2:00.461" v="3664" actId="26606"/>
          <ac:spMkLst>
            <pc:docMk/>
            <pc:sldMk cId="3747219183" sldId="259"/>
            <ac:spMk id="128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57:47.977" v="3539" actId="26606"/>
          <ac:spMkLst>
            <pc:docMk/>
            <pc:sldMk cId="3747219183" sldId="259"/>
            <ac:spMk id="130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5T19:54:03.728" v="3473" actId="26606"/>
          <ac:spMkLst>
            <pc:docMk/>
            <pc:sldMk cId="3747219183" sldId="259"/>
            <ac:spMk id="131" creationId="{2EB492CD-616E-47F8-933B-5E2D952A0593}"/>
          </ac:spMkLst>
        </pc:spChg>
        <pc:spChg chg="add del">
          <ac:chgData name="almir innocenti" userId="120029997511f8f3" providerId="LiveId" clId="{F3069C2F-B40F-40C6-BFEA-314E78639B82}" dt="2023-09-05T19:54:03.728" v="3473" actId="26606"/>
          <ac:spMkLst>
            <pc:docMk/>
            <pc:sldMk cId="3747219183" sldId="259"/>
            <ac:spMk id="133" creationId="{59383CF9-23B5-4335-9B21-1791C4CF1C75}"/>
          </ac:spMkLst>
        </pc:spChg>
        <pc:spChg chg="add del">
          <ac:chgData name="almir innocenti" userId="120029997511f8f3" providerId="LiveId" clId="{F3069C2F-B40F-40C6-BFEA-314E78639B82}" dt="2023-09-05T21:22:00.461" v="3664" actId="26606"/>
          <ac:spMkLst>
            <pc:docMk/>
            <pc:sldMk cId="3747219183" sldId="259"/>
            <ac:spMk id="134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54:03.728" v="3473" actId="26606"/>
          <ac:spMkLst>
            <pc:docMk/>
            <pc:sldMk cId="3747219183" sldId="259"/>
            <ac:spMk id="135" creationId="{0007FE00-9498-4706-B255-6437B0252C02}"/>
          </ac:spMkLst>
        </pc:spChg>
        <pc:spChg chg="add del">
          <ac:chgData name="almir innocenti" userId="120029997511f8f3" providerId="LiveId" clId="{F3069C2F-B40F-40C6-BFEA-314E78639B82}" dt="2023-09-05T21:21:55.153" v="3661" actId="26606"/>
          <ac:spMkLst>
            <pc:docMk/>
            <pc:sldMk cId="3747219183" sldId="259"/>
            <ac:spMk id="136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19:54:06.062" v="3475" actId="26606"/>
          <ac:spMkLst>
            <pc:docMk/>
            <pc:sldMk cId="3747219183" sldId="259"/>
            <ac:spMk id="137" creationId="{2EB492CD-616E-47F8-933B-5E2D952A0593}"/>
          </ac:spMkLst>
        </pc:spChg>
        <pc:spChg chg="add del">
          <ac:chgData name="almir innocenti" userId="120029997511f8f3" providerId="LiveId" clId="{F3069C2F-B40F-40C6-BFEA-314E78639B82}" dt="2023-09-05T19:54:06.062" v="3475" actId="26606"/>
          <ac:spMkLst>
            <pc:docMk/>
            <pc:sldMk cId="3747219183" sldId="259"/>
            <ac:spMk id="138" creationId="{59383CF9-23B5-4335-9B21-1791C4CF1C75}"/>
          </ac:spMkLst>
        </pc:spChg>
        <pc:spChg chg="add del">
          <ac:chgData name="almir innocenti" userId="120029997511f8f3" providerId="LiveId" clId="{F3069C2F-B40F-40C6-BFEA-314E78639B82}" dt="2023-09-05T19:54:06.062" v="3475" actId="26606"/>
          <ac:spMkLst>
            <pc:docMk/>
            <pc:sldMk cId="3747219183" sldId="259"/>
            <ac:spMk id="139" creationId="{0007FE00-9498-4706-B255-6437B0252C02}"/>
          </ac:spMkLst>
        </pc:spChg>
        <pc:spChg chg="add del">
          <ac:chgData name="almir innocenti" userId="120029997511f8f3" providerId="LiveId" clId="{F3069C2F-B40F-40C6-BFEA-314E78639B82}" dt="2023-09-05T21:21:55.153" v="3661" actId="26606"/>
          <ac:spMkLst>
            <pc:docMk/>
            <pc:sldMk cId="3747219183" sldId="259"/>
            <ac:spMk id="14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54:08.226" v="3477" actId="26606"/>
          <ac:spMkLst>
            <pc:docMk/>
            <pc:sldMk cId="3747219183" sldId="259"/>
            <ac:spMk id="141" creationId="{2EB492CD-616E-47F8-933B-5E2D952A0593}"/>
          </ac:spMkLst>
        </pc:spChg>
        <pc:spChg chg="add del">
          <ac:chgData name="almir innocenti" userId="120029997511f8f3" providerId="LiveId" clId="{F3069C2F-B40F-40C6-BFEA-314E78639B82}" dt="2023-09-05T19:54:08.226" v="3477" actId="26606"/>
          <ac:spMkLst>
            <pc:docMk/>
            <pc:sldMk cId="3747219183" sldId="259"/>
            <ac:spMk id="142" creationId="{59383CF9-23B5-4335-9B21-1791C4CF1C75}"/>
          </ac:spMkLst>
        </pc:spChg>
        <pc:spChg chg="add del">
          <ac:chgData name="almir innocenti" userId="120029997511f8f3" providerId="LiveId" clId="{F3069C2F-B40F-40C6-BFEA-314E78639B82}" dt="2023-09-05T19:54:08.226" v="3477" actId="26606"/>
          <ac:spMkLst>
            <pc:docMk/>
            <pc:sldMk cId="3747219183" sldId="259"/>
            <ac:spMk id="143" creationId="{0007FE00-9498-4706-B255-6437B0252C02}"/>
          </ac:spMkLst>
        </pc:spChg>
        <pc:spChg chg="add del">
          <ac:chgData name="almir innocenti" userId="120029997511f8f3" providerId="LiveId" clId="{F3069C2F-B40F-40C6-BFEA-314E78639B82}" dt="2023-09-05T21:21:55.153" v="3661" actId="26606"/>
          <ac:spMkLst>
            <pc:docMk/>
            <pc:sldMk cId="3747219183" sldId="259"/>
            <ac:spMk id="144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54:25.366" v="3479" actId="26606"/>
          <ac:spMkLst>
            <pc:docMk/>
            <pc:sldMk cId="3747219183" sldId="259"/>
            <ac:spMk id="145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54:25.366" v="3479" actId="26606"/>
          <ac:spMkLst>
            <pc:docMk/>
            <pc:sldMk cId="3747219183" sldId="259"/>
            <ac:spMk id="146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54:25.366" v="3479" actId="26606"/>
          <ac:spMkLst>
            <pc:docMk/>
            <pc:sldMk cId="3747219183" sldId="259"/>
            <ac:spMk id="147" creationId="{51C89C42-AF83-451A-81EA-4728447557EF}"/>
          </ac:spMkLst>
        </pc:spChg>
        <pc:spChg chg="add del">
          <ac:chgData name="almir innocenti" userId="120029997511f8f3" providerId="LiveId" clId="{F3069C2F-B40F-40C6-BFEA-314E78639B82}" dt="2023-09-05T19:57:47.977" v="3539" actId="26606"/>
          <ac:spMkLst>
            <pc:docMk/>
            <pc:sldMk cId="3747219183" sldId="259"/>
            <ac:spMk id="148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5T19:54:28.326" v="3481" actId="26606"/>
          <ac:spMkLst>
            <pc:docMk/>
            <pc:sldMk cId="3747219183" sldId="259"/>
            <ac:spMk id="149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54:28.326" v="3481" actId="26606"/>
          <ac:spMkLst>
            <pc:docMk/>
            <pc:sldMk cId="3747219183" sldId="259"/>
            <ac:spMk id="150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54:28.326" v="3481" actId="26606"/>
          <ac:spMkLst>
            <pc:docMk/>
            <pc:sldMk cId="3747219183" sldId="259"/>
            <ac:spMk id="151" creationId="{7F488E8B-4E1E-4402-8935-D4E6C02615C7}"/>
          </ac:spMkLst>
        </pc:spChg>
        <pc:spChg chg="add del">
          <ac:chgData name="almir innocenti" userId="120029997511f8f3" providerId="LiveId" clId="{F3069C2F-B40F-40C6-BFEA-314E78639B82}" dt="2023-09-05T21:21:55.153" v="3661" actId="26606"/>
          <ac:spMkLst>
            <pc:docMk/>
            <pc:sldMk cId="3747219183" sldId="259"/>
            <ac:spMk id="15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54:52.003" v="3487" actId="26606"/>
          <ac:spMkLst>
            <pc:docMk/>
            <pc:sldMk cId="3747219183" sldId="259"/>
            <ac:spMk id="157" creationId="{4AC6B390-BC59-4F1D-A0EE-D71A92F0A0B2}"/>
          </ac:spMkLst>
        </pc:spChg>
        <pc:spChg chg="add del">
          <ac:chgData name="almir innocenti" userId="120029997511f8f3" providerId="LiveId" clId="{F3069C2F-B40F-40C6-BFEA-314E78639B82}" dt="2023-09-05T19:54:52.003" v="3487" actId="26606"/>
          <ac:spMkLst>
            <pc:docMk/>
            <pc:sldMk cId="3747219183" sldId="259"/>
            <ac:spMk id="158" creationId="{B6C60D79-16F1-4C4B-B7E3-7634E7069CDE}"/>
          </ac:spMkLst>
        </pc:spChg>
        <pc:spChg chg="add del">
          <ac:chgData name="almir innocenti" userId="120029997511f8f3" providerId="LiveId" clId="{F3069C2F-B40F-40C6-BFEA-314E78639B82}" dt="2023-09-05T19:54:52.003" v="3487" actId="26606"/>
          <ac:spMkLst>
            <pc:docMk/>
            <pc:sldMk cId="3747219183" sldId="259"/>
            <ac:spMk id="159" creationId="{426B127E-6498-4C77-9C9D-4553A5113B80}"/>
          </ac:spMkLst>
        </pc:spChg>
        <pc:spChg chg="add del">
          <ac:chgData name="almir innocenti" userId="120029997511f8f3" providerId="LiveId" clId="{F3069C2F-B40F-40C6-BFEA-314E78639B82}" dt="2023-09-05T21:21:55.153" v="3661" actId="26606"/>
          <ac:spMkLst>
            <pc:docMk/>
            <pc:sldMk cId="3747219183" sldId="259"/>
            <ac:spMk id="160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54:54.845" v="3489" actId="26606"/>
          <ac:spMkLst>
            <pc:docMk/>
            <pc:sldMk cId="3747219183" sldId="259"/>
            <ac:spMk id="161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54:54.845" v="3489" actId="26606"/>
          <ac:spMkLst>
            <pc:docMk/>
            <pc:sldMk cId="3747219183" sldId="259"/>
            <ac:spMk id="162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54:54.845" v="3489" actId="26606"/>
          <ac:spMkLst>
            <pc:docMk/>
            <pc:sldMk cId="3747219183" sldId="259"/>
            <ac:spMk id="163" creationId="{086A5A31-B10A-4793-84D4-D785959AE5B8}"/>
          </ac:spMkLst>
        </pc:spChg>
        <pc:spChg chg="add del">
          <ac:chgData name="almir innocenti" userId="120029997511f8f3" providerId="LiveId" clId="{F3069C2F-B40F-40C6-BFEA-314E78639B82}" dt="2023-09-05T21:22:00.413" v="3663" actId="26606"/>
          <ac:spMkLst>
            <pc:docMk/>
            <pc:sldMk cId="3747219183" sldId="259"/>
            <ac:spMk id="164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22:00.413" v="3663" actId="26606"/>
          <ac:spMkLst>
            <pc:docMk/>
            <pc:sldMk cId="3747219183" sldId="259"/>
            <ac:spMk id="166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57:50.014" v="3541" actId="26606"/>
          <ac:spMkLst>
            <pc:docMk/>
            <pc:sldMk cId="3747219183" sldId="259"/>
            <ac:spMk id="168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21:22:00.413" v="3663" actId="26606"/>
          <ac:spMkLst>
            <pc:docMk/>
            <pc:sldMk cId="3747219183" sldId="259"/>
            <ac:spMk id="170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2:00.413" v="3663" actId="26606"/>
          <ac:spMkLst>
            <pc:docMk/>
            <pc:sldMk cId="3747219183" sldId="259"/>
            <ac:spMk id="171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2:00.413" v="3663" actId="26606"/>
          <ac:spMkLst>
            <pc:docMk/>
            <pc:sldMk cId="3747219183" sldId="259"/>
            <ac:spMk id="172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57:50.014" v="3541" actId="26606"/>
          <ac:spMkLst>
            <pc:docMk/>
            <pc:sldMk cId="3747219183" sldId="259"/>
            <ac:spMk id="174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21:23:24.772" v="3677" actId="26606"/>
          <ac:spMkLst>
            <pc:docMk/>
            <pc:sldMk cId="3747219183" sldId="259"/>
            <ac:spMk id="176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23:24.772" v="3677" actId="26606"/>
          <ac:spMkLst>
            <pc:docMk/>
            <pc:sldMk cId="3747219183" sldId="259"/>
            <ac:spMk id="178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3:24.772" v="3677" actId="26606"/>
          <ac:spMkLst>
            <pc:docMk/>
            <pc:sldMk cId="3747219183" sldId="259"/>
            <ac:spMk id="179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3:24.772" v="3677" actId="26606"/>
          <ac:spMkLst>
            <pc:docMk/>
            <pc:sldMk cId="3747219183" sldId="259"/>
            <ac:spMk id="180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3:24.772" v="3677" actId="26606"/>
          <ac:spMkLst>
            <pc:docMk/>
            <pc:sldMk cId="3747219183" sldId="259"/>
            <ac:spMk id="181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57:53.407" v="3543" actId="26606"/>
          <ac:spMkLst>
            <pc:docMk/>
            <pc:sldMk cId="3747219183" sldId="259"/>
            <ac:spMk id="183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5T21:23:24.756" v="3676" actId="26606"/>
          <ac:spMkLst>
            <pc:docMk/>
            <pc:sldMk cId="3747219183" sldId="259"/>
            <ac:spMk id="18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3:24.756" v="3676" actId="26606"/>
          <ac:spMkLst>
            <pc:docMk/>
            <pc:sldMk cId="3747219183" sldId="259"/>
            <ac:spMk id="186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23:24.756" v="3676" actId="26606"/>
          <ac:spMkLst>
            <pc:docMk/>
            <pc:sldMk cId="3747219183" sldId="259"/>
            <ac:spMk id="187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3:24.756" v="3676" actId="26606"/>
          <ac:spMkLst>
            <pc:docMk/>
            <pc:sldMk cId="3747219183" sldId="259"/>
            <ac:spMk id="188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57:53.407" v="3543" actId="26606"/>
          <ac:spMkLst>
            <pc:docMk/>
            <pc:sldMk cId="3747219183" sldId="259"/>
            <ac:spMk id="189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5T21:23:24.756" v="3676" actId="26606"/>
          <ac:spMkLst>
            <pc:docMk/>
            <pc:sldMk cId="3747219183" sldId="259"/>
            <ac:spMk id="194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25:55.994" v="3695" actId="26606"/>
          <ac:spMkLst>
            <pc:docMk/>
            <pc:sldMk cId="3747219183" sldId="259"/>
            <ac:spMk id="196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19:57:56.381" v="3545" actId="26606"/>
          <ac:spMkLst>
            <pc:docMk/>
            <pc:sldMk cId="3747219183" sldId="259"/>
            <ac:spMk id="198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21:25:55.994" v="3695" actId="26606"/>
          <ac:spMkLst>
            <pc:docMk/>
            <pc:sldMk cId="3747219183" sldId="259"/>
            <ac:spMk id="20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5:55.994" v="3695" actId="26606"/>
          <ac:spMkLst>
            <pc:docMk/>
            <pc:sldMk cId="3747219183" sldId="259"/>
            <ac:spMk id="201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5:55.994" v="3695" actId="26606"/>
          <ac:spMkLst>
            <pc:docMk/>
            <pc:sldMk cId="3747219183" sldId="259"/>
            <ac:spMk id="202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5:55.994" v="3695" actId="26606"/>
          <ac:spMkLst>
            <pc:docMk/>
            <pc:sldMk cId="3747219183" sldId="259"/>
            <ac:spMk id="203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57:56.381" v="3545" actId="26606"/>
          <ac:spMkLst>
            <pc:docMk/>
            <pc:sldMk cId="3747219183" sldId="259"/>
            <ac:spMk id="204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21:25:40.244" v="3688" actId="26606"/>
          <ac:spMkLst>
            <pc:docMk/>
            <pc:sldMk cId="3747219183" sldId="259"/>
            <ac:spMk id="206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5:40.244" v="3688" actId="26606"/>
          <ac:spMkLst>
            <pc:docMk/>
            <pc:sldMk cId="3747219183" sldId="259"/>
            <ac:spMk id="208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1:25:40.244" v="3688" actId="26606"/>
          <ac:spMkLst>
            <pc:docMk/>
            <pc:sldMk cId="3747219183" sldId="259"/>
            <ac:spMk id="209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5:40.244" v="3688" actId="26606"/>
          <ac:spMkLst>
            <pc:docMk/>
            <pc:sldMk cId="3747219183" sldId="259"/>
            <ac:spMk id="21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54:53.984" v="4410" actId="26606"/>
          <ac:spMkLst>
            <pc:docMk/>
            <pc:sldMk cId="3747219183" sldId="259"/>
            <ac:spMk id="211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57:59.053" v="3547" actId="26606"/>
          <ac:spMkLst>
            <pc:docMk/>
            <pc:sldMk cId="3747219183" sldId="259"/>
            <ac:spMk id="213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7T11:56:26.002" v="4434" actId="26606"/>
          <ac:spMkLst>
            <pc:docMk/>
            <pc:sldMk cId="3747219183" sldId="259"/>
            <ac:spMk id="21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25:40.244" v="3688" actId="26606"/>
          <ac:spMkLst>
            <pc:docMk/>
            <pc:sldMk cId="3747219183" sldId="259"/>
            <ac:spMk id="216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56:26.002" v="4434" actId="26606"/>
          <ac:spMkLst>
            <pc:docMk/>
            <pc:sldMk cId="3747219183" sldId="259"/>
            <ac:spMk id="217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21:25:44.699" v="3690" actId="26606"/>
          <ac:spMkLst>
            <pc:docMk/>
            <pc:sldMk cId="3747219183" sldId="259"/>
            <ac:spMk id="218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19:57:59.053" v="3547" actId="26606"/>
          <ac:spMkLst>
            <pc:docMk/>
            <pc:sldMk cId="3747219183" sldId="259"/>
            <ac:spMk id="219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21:25:44.699" v="3690" actId="26606"/>
          <ac:spMkLst>
            <pc:docMk/>
            <pc:sldMk cId="3747219183" sldId="259"/>
            <ac:spMk id="221" creationId="{201CC55D-ED54-4C5C-95E6-10947BD1103B}"/>
          </ac:spMkLst>
        </pc:spChg>
        <pc:spChg chg="add del">
          <ac:chgData name="almir innocenti" userId="120029997511f8f3" providerId="LiveId" clId="{F3069C2F-B40F-40C6-BFEA-314E78639B82}" dt="2023-09-07T11:55:56.218" v="4413" actId="26606"/>
          <ac:spMkLst>
            <pc:docMk/>
            <pc:sldMk cId="3747219183" sldId="259"/>
            <ac:spMk id="224" creationId="{AB1CEEAD-825F-41AD-B0DB-77CE90932D00}"/>
          </ac:spMkLst>
        </pc:spChg>
        <pc:spChg chg="add del">
          <ac:chgData name="almir innocenti" userId="120029997511f8f3" providerId="LiveId" clId="{F3069C2F-B40F-40C6-BFEA-314E78639B82}" dt="2023-09-05T21:25:44.699" v="3690" actId="26606"/>
          <ac:spMkLst>
            <pc:docMk/>
            <pc:sldMk cId="3747219183" sldId="259"/>
            <ac:spMk id="225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5T21:25:44.699" v="3690" actId="26606"/>
          <ac:spMkLst>
            <pc:docMk/>
            <pc:sldMk cId="3747219183" sldId="259"/>
            <ac:spMk id="226" creationId="{C13237C8-E62C-4F0D-A318-BD6FB6C2D138}"/>
          </ac:spMkLst>
        </pc:spChg>
        <pc:spChg chg="add del">
          <ac:chgData name="almir innocenti" userId="120029997511f8f3" providerId="LiveId" clId="{F3069C2F-B40F-40C6-BFEA-314E78639B82}" dt="2023-09-05T19:58:00.382" v="3549" actId="26606"/>
          <ac:spMkLst>
            <pc:docMk/>
            <pc:sldMk cId="3747219183" sldId="259"/>
            <ac:spMk id="228" creationId="{7E61F402-3445-458A-9A2B-D28FD288390C}"/>
          </ac:spMkLst>
        </pc:spChg>
        <pc:spChg chg="add del">
          <ac:chgData name="almir innocenti" userId="120029997511f8f3" providerId="LiveId" clId="{F3069C2F-B40F-40C6-BFEA-314E78639B82}" dt="2023-09-05T21:25:51.203" v="3692" actId="26606"/>
          <ac:spMkLst>
            <pc:docMk/>
            <pc:sldMk cId="3747219183" sldId="259"/>
            <ac:spMk id="230" creationId="{117AB3D3-3C9C-4DED-809A-78734805B895}"/>
          </ac:spMkLst>
        </pc:spChg>
        <pc:spChg chg="add del">
          <ac:chgData name="almir innocenti" userId="120029997511f8f3" providerId="LiveId" clId="{F3069C2F-B40F-40C6-BFEA-314E78639B82}" dt="2023-09-05T21:25:51.203" v="3692" actId="26606"/>
          <ac:spMkLst>
            <pc:docMk/>
            <pc:sldMk cId="3747219183" sldId="259"/>
            <ac:spMk id="231" creationId="{3A9A4357-BD1D-4622-A4FE-766E6AB8DE84}"/>
          </ac:spMkLst>
        </pc:spChg>
        <pc:spChg chg="add del">
          <ac:chgData name="almir innocenti" userId="120029997511f8f3" providerId="LiveId" clId="{F3069C2F-B40F-40C6-BFEA-314E78639B82}" dt="2023-09-05T21:25:51.203" v="3692" actId="26606"/>
          <ac:spMkLst>
            <pc:docMk/>
            <pc:sldMk cId="3747219183" sldId="259"/>
            <ac:spMk id="232" creationId="{E659831F-0D9A-4C63-9EBB-8435B85A440F}"/>
          </ac:spMkLst>
        </pc:spChg>
        <pc:spChg chg="add del">
          <ac:chgData name="almir innocenti" userId="120029997511f8f3" providerId="LiveId" clId="{F3069C2F-B40F-40C6-BFEA-314E78639B82}" dt="2023-09-05T21:25:51.203" v="3692" actId="26606"/>
          <ac:spMkLst>
            <pc:docMk/>
            <pc:sldMk cId="3747219183" sldId="259"/>
            <ac:spMk id="233" creationId="{E6995CE5-F890-4ABA-82A2-26507CE8D2A3}"/>
          </ac:spMkLst>
        </pc:spChg>
        <pc:spChg chg="add del">
          <ac:chgData name="almir innocenti" userId="120029997511f8f3" providerId="LiveId" clId="{F3069C2F-B40F-40C6-BFEA-314E78639B82}" dt="2023-09-05T21:25:55.954" v="3694" actId="26606"/>
          <ac:spMkLst>
            <pc:docMk/>
            <pc:sldMk cId="3747219183" sldId="259"/>
            <ac:spMk id="235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25:55.954" v="3694" actId="26606"/>
          <ac:spMkLst>
            <pc:docMk/>
            <pc:sldMk cId="3747219183" sldId="259"/>
            <ac:spMk id="237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5:55.954" v="3694" actId="26606"/>
          <ac:spMkLst>
            <pc:docMk/>
            <pc:sldMk cId="3747219183" sldId="259"/>
            <ac:spMk id="238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5:55.954" v="3694" actId="26606"/>
          <ac:spMkLst>
            <pc:docMk/>
            <pc:sldMk cId="3747219183" sldId="259"/>
            <ac:spMk id="239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5:55.954" v="3694" actId="26606"/>
          <ac:spMkLst>
            <pc:docMk/>
            <pc:sldMk cId="3747219183" sldId="259"/>
            <ac:spMk id="240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58:10.468" v="3551" actId="26606"/>
          <ac:spMkLst>
            <pc:docMk/>
            <pc:sldMk cId="3747219183" sldId="259"/>
            <ac:spMk id="242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7T11:16:31.529" v="3875" actId="26606"/>
          <ac:spMkLst>
            <pc:docMk/>
            <pc:sldMk cId="3747219183" sldId="259"/>
            <ac:spMk id="244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7T11:16:31.529" v="3875" actId="26606"/>
          <ac:spMkLst>
            <pc:docMk/>
            <pc:sldMk cId="3747219183" sldId="259"/>
            <ac:spMk id="245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16:31.529" v="3875" actId="26606"/>
          <ac:spMkLst>
            <pc:docMk/>
            <pc:sldMk cId="3747219183" sldId="259"/>
            <ac:spMk id="246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16:31.529" v="3875" actId="26606"/>
          <ac:spMkLst>
            <pc:docMk/>
            <pc:sldMk cId="3747219183" sldId="259"/>
            <ac:spMk id="247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58:10.468" v="3551" actId="26606"/>
          <ac:spMkLst>
            <pc:docMk/>
            <pc:sldMk cId="3747219183" sldId="259"/>
            <ac:spMk id="248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7T11:16:31.529" v="3875" actId="26606"/>
          <ac:spMkLst>
            <pc:docMk/>
            <pc:sldMk cId="3747219183" sldId="259"/>
            <ac:spMk id="250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55:56.218" v="4413" actId="26606"/>
          <ac:spMkLst>
            <pc:docMk/>
            <pc:sldMk cId="3747219183" sldId="259"/>
            <ac:spMk id="25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16:31.481" v="3874" actId="26606"/>
          <ac:spMkLst>
            <pc:docMk/>
            <pc:sldMk cId="3747219183" sldId="259"/>
            <ac:spMk id="252" creationId="{5A0118C5-4F8D-4CF4-BADD-53FEACC6C42A}"/>
          </ac:spMkLst>
        </pc:spChg>
        <pc:spChg chg="add del">
          <ac:chgData name="almir innocenti" userId="120029997511f8f3" providerId="LiveId" clId="{F3069C2F-B40F-40C6-BFEA-314E78639B82}" dt="2023-09-07T11:16:31.481" v="3874" actId="26606"/>
          <ac:spMkLst>
            <pc:docMk/>
            <pc:sldMk cId="3747219183" sldId="259"/>
            <ac:spMk id="253" creationId="{3C1D1FA3-6212-4B97-9B1E-C7F81247C2B9}"/>
          </ac:spMkLst>
        </pc:spChg>
        <pc:spChg chg="add del">
          <ac:chgData name="almir innocenti" userId="120029997511f8f3" providerId="LiveId" clId="{F3069C2F-B40F-40C6-BFEA-314E78639B82}" dt="2023-09-05T21:46:15.526" v="3775" actId="26606"/>
          <ac:spMkLst>
            <pc:docMk/>
            <pc:sldMk cId="3747219183" sldId="259"/>
            <ac:spMk id="255" creationId="{201CC55D-ED54-4C5C-95E6-10947BD1103B}"/>
          </ac:spMkLst>
        </pc:spChg>
        <pc:spChg chg="add del">
          <ac:chgData name="almir innocenti" userId="120029997511f8f3" providerId="LiveId" clId="{F3069C2F-B40F-40C6-BFEA-314E78639B82}" dt="2023-09-07T11:16:31.481" v="3874" actId="26606"/>
          <ac:spMkLst>
            <pc:docMk/>
            <pc:sldMk cId="3747219183" sldId="259"/>
            <ac:spMk id="256" creationId="{11C51958-04D4-4687-95A2-95DCDCF47464}"/>
          </ac:spMkLst>
        </pc:spChg>
        <pc:spChg chg="add del">
          <ac:chgData name="almir innocenti" userId="120029997511f8f3" providerId="LiveId" clId="{F3069C2F-B40F-40C6-BFEA-314E78639B82}" dt="2023-09-07T11:16:31.481" v="3874" actId="26606"/>
          <ac:spMkLst>
            <pc:docMk/>
            <pc:sldMk cId="3747219183" sldId="259"/>
            <ac:spMk id="258" creationId="{79AFCB35-9C04-4524-A0B1-57FF6865D013}"/>
          </ac:spMkLst>
        </pc:spChg>
        <pc:spChg chg="add del">
          <ac:chgData name="almir innocenti" userId="120029997511f8f3" providerId="LiveId" clId="{F3069C2F-B40F-40C6-BFEA-314E78639B82}" dt="2023-09-05T21:46:25.800" v="3779" actId="26606"/>
          <ac:spMkLst>
            <pc:docMk/>
            <pc:sldMk cId="3747219183" sldId="259"/>
            <ac:spMk id="259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46:15.526" v="3775" actId="26606"/>
          <ac:spMkLst>
            <pc:docMk/>
            <pc:sldMk cId="3747219183" sldId="259"/>
            <ac:spMk id="261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5T19:58:17.319" v="3552" actId="26606"/>
          <ac:spMkLst>
            <pc:docMk/>
            <pc:sldMk cId="3747219183" sldId="259"/>
            <ac:spMk id="262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21:46:15.526" v="3775" actId="26606"/>
          <ac:spMkLst>
            <pc:docMk/>
            <pc:sldMk cId="3747219183" sldId="259"/>
            <ac:spMk id="263" creationId="{C13237C8-E62C-4F0D-A318-BD6FB6C2D138}"/>
          </ac:spMkLst>
        </pc:spChg>
        <pc:spChg chg="add del">
          <ac:chgData name="almir innocenti" userId="120029997511f8f3" providerId="LiveId" clId="{F3069C2F-B40F-40C6-BFEA-314E78639B82}" dt="2023-09-05T21:46:15.526" v="3775" actId="26606"/>
          <ac:spMkLst>
            <pc:docMk/>
            <pc:sldMk cId="3747219183" sldId="259"/>
            <ac:spMk id="265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7T11:55:59.229" v="4415" actId="26606"/>
          <ac:spMkLst>
            <pc:docMk/>
            <pc:sldMk cId="3747219183" sldId="259"/>
            <ac:spMk id="26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46:24.565" v="3777" actId="26606"/>
          <ac:spMkLst>
            <pc:docMk/>
            <pc:sldMk cId="3747219183" sldId="259"/>
            <ac:spMk id="267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46:24.565" v="3777" actId="26606"/>
          <ac:spMkLst>
            <pc:docMk/>
            <pc:sldMk cId="3747219183" sldId="259"/>
            <ac:spMk id="268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46:24.565" v="3777" actId="26606"/>
          <ac:spMkLst>
            <pc:docMk/>
            <pc:sldMk cId="3747219183" sldId="259"/>
            <ac:spMk id="269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58:17.319" v="3552" actId="26606"/>
          <ac:spMkLst>
            <pc:docMk/>
            <pc:sldMk cId="3747219183" sldId="259"/>
            <ac:spMk id="270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21:46:24.565" v="3777" actId="26606"/>
          <ac:spMkLst>
            <pc:docMk/>
            <pc:sldMk cId="3747219183" sldId="259"/>
            <ac:spMk id="271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46:24.565" v="3777" actId="26606"/>
          <ac:spMkLst>
            <pc:docMk/>
            <pc:sldMk cId="3747219183" sldId="259"/>
            <ac:spMk id="273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16:31.481" v="3874" actId="26606"/>
          <ac:spMkLst>
            <pc:docMk/>
            <pc:sldMk cId="3747219183" sldId="259"/>
            <ac:spMk id="274" creationId="{D11AD2AD-0BA0-4DD3-8EEA-84686A0E718C}"/>
          </ac:spMkLst>
        </pc:spChg>
        <pc:spChg chg="add del">
          <ac:chgData name="almir innocenti" userId="120029997511f8f3" providerId="LiveId" clId="{F3069C2F-B40F-40C6-BFEA-314E78639B82}" dt="2023-09-05T21:46:25.800" v="3779" actId="26606"/>
          <ac:spMkLst>
            <pc:docMk/>
            <pc:sldMk cId="3747219183" sldId="259"/>
            <ac:spMk id="275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1:46:25.800" v="3779" actId="26606"/>
          <ac:spMkLst>
            <pc:docMk/>
            <pc:sldMk cId="3747219183" sldId="259"/>
            <ac:spMk id="276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46:25.800" v="3779" actId="26606"/>
          <ac:spMkLst>
            <pc:docMk/>
            <pc:sldMk cId="3747219183" sldId="259"/>
            <ac:spMk id="278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46:25.800" v="3779" actId="26606"/>
          <ac:spMkLst>
            <pc:docMk/>
            <pc:sldMk cId="3747219183" sldId="259"/>
            <ac:spMk id="279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46:28.848" v="3781" actId="26606"/>
          <ac:spMkLst>
            <pc:docMk/>
            <pc:sldMk cId="3747219183" sldId="259"/>
            <ac:spMk id="281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1:46:28.848" v="3781" actId="26606"/>
          <ac:spMkLst>
            <pc:docMk/>
            <pc:sldMk cId="3747219183" sldId="259"/>
            <ac:spMk id="282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46:28.848" v="3781" actId="26606"/>
          <ac:spMkLst>
            <pc:docMk/>
            <pc:sldMk cId="3747219183" sldId="259"/>
            <ac:spMk id="284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3747219183" sldId="259"/>
            <ac:spMk id="285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5T21:46:28.848" v="3781" actId="26606"/>
          <ac:spMkLst>
            <pc:docMk/>
            <pc:sldMk cId="3747219183" sldId="259"/>
            <ac:spMk id="28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46:28.848" v="3781" actId="26606"/>
          <ac:spMkLst>
            <pc:docMk/>
            <pc:sldMk cId="3747219183" sldId="259"/>
            <ac:spMk id="288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55:59.229" v="4415" actId="26606"/>
          <ac:spMkLst>
            <pc:docMk/>
            <pc:sldMk cId="3747219183" sldId="259"/>
            <ac:spMk id="289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1:46:32.919" v="3783" actId="26606"/>
          <ac:spMkLst>
            <pc:docMk/>
            <pc:sldMk cId="3747219183" sldId="259"/>
            <ac:spMk id="290" creationId="{9A724DBA-D2D9-471E-8ED7-2015DDD950DF}"/>
          </ac:spMkLst>
        </pc:spChg>
        <pc:spChg chg="add del">
          <ac:chgData name="almir innocenti" userId="120029997511f8f3" providerId="LiveId" clId="{F3069C2F-B40F-40C6-BFEA-314E78639B82}" dt="2023-09-05T21:46:32.919" v="3783" actId="26606"/>
          <ac:spMkLst>
            <pc:docMk/>
            <pc:sldMk cId="3747219183" sldId="259"/>
            <ac:spMk id="291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46:32.919" v="3783" actId="26606"/>
          <ac:spMkLst>
            <pc:docMk/>
            <pc:sldMk cId="3747219183" sldId="259"/>
            <ac:spMk id="292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3747219183" sldId="259"/>
            <ac:spMk id="293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5T21:46:32.919" v="3783" actId="26606"/>
          <ac:spMkLst>
            <pc:docMk/>
            <pc:sldMk cId="3747219183" sldId="259"/>
            <ac:spMk id="294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46:32.919" v="3783" actId="26606"/>
          <ac:spMkLst>
            <pc:docMk/>
            <pc:sldMk cId="3747219183" sldId="259"/>
            <ac:spMk id="296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56:24.976" v="4433" actId="26606"/>
          <ac:spMkLst>
            <pc:docMk/>
            <pc:sldMk cId="3747219183" sldId="259"/>
            <ac:spMk id="29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56:15.413" v="4425" actId="26606"/>
          <ac:spMkLst>
            <pc:docMk/>
            <pc:sldMk cId="3747219183" sldId="259"/>
            <ac:spMk id="298" creationId="{6FA0A1AD-DEE2-4598-8D3B-C1F65F315A79}"/>
          </ac:spMkLst>
        </pc:spChg>
        <pc:spChg chg="add">
          <ac:chgData name="almir innocenti" userId="120029997511f8f3" providerId="LiveId" clId="{F3069C2F-B40F-40C6-BFEA-314E78639B82}" dt="2023-09-07T11:58:10.128" v="4449" actId="26606"/>
          <ac:spMkLst>
            <pc:docMk/>
            <pc:sldMk cId="3747219183" sldId="259"/>
            <ac:spMk id="29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56:16.547" v="4427" actId="26606"/>
          <ac:spMkLst>
            <pc:docMk/>
            <pc:sldMk cId="3747219183" sldId="259"/>
            <ac:spMk id="30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747219183" sldId="259"/>
            <ac:spMk id="301" creationId="{B95B9BA8-1D69-4796-85F5-B6D0BD52354B}"/>
          </ac:spMkLst>
        </pc:spChg>
        <pc:spChg chg="add">
          <ac:chgData name="almir innocenti" userId="120029997511f8f3" providerId="LiveId" clId="{F3069C2F-B40F-40C6-BFEA-314E78639B82}" dt="2023-09-07T11:58:10.128" v="4449" actId="26606"/>
          <ac:spMkLst>
            <pc:docMk/>
            <pc:sldMk cId="3747219183" sldId="259"/>
            <ac:spMk id="302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7T11:22:59.067" v="3937" actId="26606"/>
          <ac:spMkLst>
            <pc:docMk/>
            <pc:sldMk cId="3747219183" sldId="259"/>
            <ac:spMk id="306" creationId="{5396781C-32A1-4FDA-A83B-A7FF8C1B1E99}"/>
          </ac:spMkLst>
        </pc:spChg>
        <pc:spChg chg="add del">
          <ac:chgData name="almir innocenti" userId="120029997511f8f3" providerId="LiveId" clId="{F3069C2F-B40F-40C6-BFEA-314E78639B82}" dt="2023-09-07T11:24:23.449" v="3955" actId="26606"/>
          <ac:spMkLst>
            <pc:docMk/>
            <pc:sldMk cId="3747219183" sldId="259"/>
            <ac:spMk id="315" creationId="{B95B9BA8-1D69-4796-85F5-B6D0BD52354B}"/>
          </ac:spMkLst>
        </pc:spChg>
        <pc:grpChg chg="add del">
          <ac:chgData name="almir innocenti" userId="120029997511f8f3" providerId="LiveId" clId="{F3069C2F-B40F-40C6-BFEA-314E78639B82}" dt="2023-09-05T19:57:47.977" v="3539" actId="26606"/>
          <ac:grpSpMkLst>
            <pc:docMk/>
            <pc:sldMk cId="3747219183" sldId="259"/>
            <ac:grpSpMk id="103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19:57:47.977" v="3539" actId="26606"/>
          <ac:grpSpMkLst>
            <pc:docMk/>
            <pc:sldMk cId="3747219183" sldId="259"/>
            <ac:grpSpMk id="132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5T19:57:50.014" v="3541" actId="26606"/>
          <ac:grpSpMkLst>
            <pc:docMk/>
            <pc:sldMk cId="3747219183" sldId="259"/>
            <ac:grpSpMk id="154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19:57:50.014" v="3541" actId="26606"/>
          <ac:grpSpMkLst>
            <pc:docMk/>
            <pc:sldMk cId="3747219183" sldId="259"/>
            <ac:grpSpMk id="169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5T19:57:53.407" v="3543" actId="26606"/>
          <ac:grpSpMkLst>
            <pc:docMk/>
            <pc:sldMk cId="3747219183" sldId="259"/>
            <ac:grpSpMk id="177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19:57:53.407" v="3543" actId="26606"/>
          <ac:grpSpMkLst>
            <pc:docMk/>
            <pc:sldMk cId="3747219183" sldId="259"/>
            <ac:grpSpMk id="184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5T19:57:56.381" v="3545" actId="26606"/>
          <ac:grpSpMkLst>
            <pc:docMk/>
            <pc:sldMk cId="3747219183" sldId="259"/>
            <ac:grpSpMk id="192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19:57:56.381" v="3545" actId="26606"/>
          <ac:grpSpMkLst>
            <pc:docMk/>
            <pc:sldMk cId="3747219183" sldId="259"/>
            <ac:grpSpMk id="199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5T19:57:59.053" v="3547" actId="26606"/>
          <ac:grpSpMkLst>
            <pc:docMk/>
            <pc:sldMk cId="3747219183" sldId="259"/>
            <ac:grpSpMk id="207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19:57:59.053" v="3547" actId="26606"/>
          <ac:grpSpMkLst>
            <pc:docMk/>
            <pc:sldMk cId="3747219183" sldId="259"/>
            <ac:grpSpMk id="214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5T19:58:00.382" v="3549" actId="26606"/>
          <ac:grpSpMkLst>
            <pc:docMk/>
            <pc:sldMk cId="3747219183" sldId="259"/>
            <ac:grpSpMk id="222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1:25:44.699" v="3690" actId="26606"/>
          <ac:grpSpMkLst>
            <pc:docMk/>
            <pc:sldMk cId="3747219183" sldId="259"/>
            <ac:grpSpMk id="223" creationId="{1DE889C7-FAD6-4397-98E2-05D503484459}"/>
          </ac:grpSpMkLst>
        </pc:grpChg>
        <pc:grpChg chg="add del">
          <ac:chgData name="almir innocenti" userId="120029997511f8f3" providerId="LiveId" clId="{F3069C2F-B40F-40C6-BFEA-314E78639B82}" dt="2023-09-05T19:58:00.382" v="3549" actId="26606"/>
          <ac:grpSpMkLst>
            <pc:docMk/>
            <pc:sldMk cId="3747219183" sldId="259"/>
            <ac:grpSpMk id="229" creationId="{A673C096-95AE-4644-B76C-1DF1B667DC44}"/>
          </ac:grpSpMkLst>
        </pc:grpChg>
        <pc:grpChg chg="add del">
          <ac:chgData name="almir innocenti" userId="120029997511f8f3" providerId="LiveId" clId="{F3069C2F-B40F-40C6-BFEA-314E78639B82}" dt="2023-09-05T19:58:10.468" v="3551" actId="26606"/>
          <ac:grpSpMkLst>
            <pc:docMk/>
            <pc:sldMk cId="3747219183" sldId="259"/>
            <ac:grpSpMk id="236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19:58:10.468" v="3551" actId="26606"/>
          <ac:grpSpMkLst>
            <pc:docMk/>
            <pc:sldMk cId="3747219183" sldId="259"/>
            <ac:grpSpMk id="243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5T19:58:17.319" v="3552" actId="26606"/>
          <ac:grpSpMkLst>
            <pc:docMk/>
            <pc:sldMk cId="3747219183" sldId="259"/>
            <ac:grpSpMk id="254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1:46:15.526" v="3775" actId="26606"/>
          <ac:grpSpMkLst>
            <pc:docMk/>
            <pc:sldMk cId="3747219183" sldId="259"/>
            <ac:grpSpMk id="257" creationId="{1DE889C7-FAD6-4397-98E2-05D503484459}"/>
          </ac:grpSpMkLst>
        </pc:grpChg>
        <pc:grpChg chg="add del">
          <ac:chgData name="almir innocenti" userId="120029997511f8f3" providerId="LiveId" clId="{F3069C2F-B40F-40C6-BFEA-314E78639B82}" dt="2023-09-05T19:58:17.319" v="3552" actId="26606"/>
          <ac:grpSpMkLst>
            <pc:docMk/>
            <pc:sldMk cId="3747219183" sldId="259"/>
            <ac:grpSpMk id="264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3747219183" sldId="259"/>
            <ac:grpSpMk id="277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7T11:16:31.481" v="3874" actId="26606"/>
          <ac:grpSpMkLst>
            <pc:docMk/>
            <pc:sldMk cId="3747219183" sldId="259"/>
            <ac:grpSpMk id="280" creationId="{0C156BF8-7FF7-440F-BE2B-417DFFE8BFA5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3747219183" sldId="259"/>
            <ac:grpSpMk id="287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7T11:22:59.067" v="3937" actId="26606"/>
          <ac:grpSpMkLst>
            <pc:docMk/>
            <pc:sldMk cId="3747219183" sldId="259"/>
            <ac:grpSpMk id="308" creationId="{54A1C8FD-E5B7-4BEC-A74A-A55FB8EA7CFE}"/>
          </ac:grpSpMkLst>
        </pc:grpChg>
        <pc:grpChg chg="add del">
          <ac:chgData name="almir innocenti" userId="120029997511f8f3" providerId="LiveId" clId="{F3069C2F-B40F-40C6-BFEA-314E78639B82}" dt="2023-09-07T11:24:23.449" v="3955" actId="26606"/>
          <ac:grpSpMkLst>
            <pc:docMk/>
            <pc:sldMk cId="3747219183" sldId="259"/>
            <ac:grpSpMk id="316" creationId="{D44E3F87-3D58-4B03-86B2-15A5C5B9C964}"/>
          </ac:grpSpMkLst>
        </pc:grpChg>
        <pc:graphicFrameChg chg="add del">
          <ac:chgData name="almir innocenti" userId="120029997511f8f3" providerId="LiveId" clId="{F3069C2F-B40F-40C6-BFEA-314E78639B82}" dt="2023-09-05T18:46:32.548" v="2798" actId="26606"/>
          <ac:graphicFrameMkLst>
            <pc:docMk/>
            <pc:sldMk cId="3747219183" sldId="259"/>
            <ac:graphicFrameMk id="50" creationId="{7D7E0EC0-56D3-5C5F-A966-D928EA00EA0D}"/>
          </ac:graphicFrameMkLst>
        </pc:graphicFrameChg>
        <pc:graphicFrameChg chg="add del">
          <ac:chgData name="almir innocenti" userId="120029997511f8f3" providerId="LiveId" clId="{F3069C2F-B40F-40C6-BFEA-314E78639B82}" dt="2023-09-05T18:46:37.304" v="2800" actId="26606"/>
          <ac:graphicFrameMkLst>
            <pc:docMk/>
            <pc:sldMk cId="3747219183" sldId="259"/>
            <ac:graphicFrameMk id="52" creationId="{C5D68AD7-B3C2-1E8E-5CFB-BB2D9B4FA002}"/>
          </ac:graphicFrameMkLst>
        </pc:graphicFrameChg>
        <pc:graphicFrameChg chg="add mod modGraphic">
          <ac:chgData name="almir innocenti" userId="120029997511f8f3" providerId="LiveId" clId="{F3069C2F-B40F-40C6-BFEA-314E78639B82}" dt="2023-09-07T11:58:10.128" v="4449" actId="26606"/>
          <ac:graphicFrameMkLst>
            <pc:docMk/>
            <pc:sldMk cId="3747219183" sldId="259"/>
            <ac:graphicFrameMk id="59" creationId="{7D7E0EC0-56D3-5C5F-A966-D928EA00EA0D}"/>
          </ac:graphicFrameMkLst>
        </pc:graphicFrameChg>
        <pc:picChg chg="mod ord modCrop">
          <ac:chgData name="almir innocenti" userId="120029997511f8f3" providerId="LiveId" clId="{F3069C2F-B40F-40C6-BFEA-314E78639B82}" dt="2023-09-07T11:58:10.128" v="4449" actId="26606"/>
          <ac:picMkLst>
            <pc:docMk/>
            <pc:sldMk cId="3747219183" sldId="259"/>
            <ac:picMk id="5" creationId="{01514356-2377-4B04-6616-AB1A79530086}"/>
          </ac:picMkLst>
        </pc:picChg>
        <pc:picChg chg="add del">
          <ac:chgData name="almir innocenti" userId="120029997511f8f3" providerId="LiveId" clId="{F3069C2F-B40F-40C6-BFEA-314E78639B82}" dt="2023-09-07T11:27:29.513" v="4022" actId="26606"/>
          <ac:picMkLst>
            <pc:docMk/>
            <pc:sldMk cId="3747219183" sldId="259"/>
            <ac:picMk id="173" creationId="{E0BE7827-5B1A-4F37-BF70-19F7C5C6BDEB}"/>
          </ac:picMkLst>
        </pc:picChg>
        <pc:picChg chg="add del">
          <ac:chgData name="almir innocenti" userId="120029997511f8f3" providerId="LiveId" clId="{F3069C2F-B40F-40C6-BFEA-314E78639B82}" dt="2023-09-07T11:27:40.712" v="4028" actId="26606"/>
          <ac:picMkLst>
            <pc:docMk/>
            <pc:sldMk cId="3747219183" sldId="259"/>
            <ac:picMk id="191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47:28.100" v="4259" actId="26606"/>
          <ac:picMkLst>
            <pc:docMk/>
            <pc:sldMk cId="3747219183" sldId="259"/>
            <ac:picMk id="193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47:24.371" v="4256" actId="26606"/>
          <ac:picMkLst>
            <pc:docMk/>
            <pc:sldMk cId="3747219183" sldId="259"/>
            <ac:picMk id="195" creationId="{E0BE7827-5B1A-4F37-BF70-19F7C5C6BDEB}"/>
          </ac:picMkLst>
        </pc:picChg>
        <pc:cxnChg chg="add del">
          <ac:chgData name="almir innocenti" userId="120029997511f8f3" providerId="LiveId" clId="{F3069C2F-B40F-40C6-BFEA-314E78639B82}" dt="2023-09-05T19:57:47.977" v="3539" actId="26606"/>
          <ac:cxnSpMkLst>
            <pc:docMk/>
            <pc:sldMk cId="3747219183" sldId="259"/>
            <ac:cxnSpMk id="129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19:57:47.977" v="3539" actId="26606"/>
          <ac:cxnSpMkLst>
            <pc:docMk/>
            <pc:sldMk cId="3747219183" sldId="259"/>
            <ac:cxnSpMk id="152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19:54:39.531" v="3483" actId="26606"/>
          <ac:cxnSpMkLst>
            <pc:docMk/>
            <pc:sldMk cId="3747219183" sldId="259"/>
            <ac:cxnSpMk id="153" creationId="{1503BFE4-729B-D9D0-C17B-501E6AF1127A}"/>
          </ac:cxnSpMkLst>
        </pc:cxnChg>
        <pc:cxnChg chg="add del">
          <ac:chgData name="almir innocenti" userId="120029997511f8f3" providerId="LiveId" clId="{F3069C2F-B40F-40C6-BFEA-314E78639B82}" dt="2023-09-05T19:54:43.431" v="3485" actId="26606"/>
          <ac:cxnSpMkLst>
            <pc:docMk/>
            <pc:sldMk cId="3747219183" sldId="259"/>
            <ac:cxnSpMk id="155" creationId="{FC23E3B9-5ABF-58B3-E2B0-E9A5DAA90037}"/>
          </ac:cxnSpMkLst>
        </pc:cxnChg>
        <pc:cxnChg chg="add del">
          <ac:chgData name="almir innocenti" userId="120029997511f8f3" providerId="LiveId" clId="{F3069C2F-B40F-40C6-BFEA-314E78639B82}" dt="2023-09-05T19:55:39.542" v="3504"/>
          <ac:cxnSpMkLst>
            <pc:docMk/>
            <pc:sldMk cId="3747219183" sldId="259"/>
            <ac:cxnSpMk id="165" creationId="{1503BFE4-729B-D9D0-C17B-501E6AF1127A}"/>
          </ac:cxnSpMkLst>
        </pc:cxnChg>
        <pc:cxnChg chg="add del">
          <ac:chgData name="almir innocenti" userId="120029997511f8f3" providerId="LiveId" clId="{F3069C2F-B40F-40C6-BFEA-314E78639B82}" dt="2023-09-05T19:57:50.014" v="3541" actId="26606"/>
          <ac:cxnSpMkLst>
            <pc:docMk/>
            <pc:sldMk cId="3747219183" sldId="259"/>
            <ac:cxnSpMk id="167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7:50.014" v="3541" actId="26606"/>
          <ac:cxnSpMkLst>
            <pc:docMk/>
            <pc:sldMk cId="3747219183" sldId="259"/>
            <ac:cxnSpMk id="175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5T19:57:53.407" v="3543" actId="26606"/>
          <ac:cxnSpMkLst>
            <pc:docMk/>
            <pc:sldMk cId="3747219183" sldId="259"/>
            <ac:cxnSpMk id="182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19:57:53.407" v="3543" actId="26606"/>
          <ac:cxnSpMkLst>
            <pc:docMk/>
            <pc:sldMk cId="3747219183" sldId="259"/>
            <ac:cxnSpMk id="190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19:57:56.381" v="3545" actId="26606"/>
          <ac:cxnSpMkLst>
            <pc:docMk/>
            <pc:sldMk cId="3747219183" sldId="259"/>
            <ac:cxnSpMk id="197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7:56.381" v="3545" actId="26606"/>
          <ac:cxnSpMkLst>
            <pc:docMk/>
            <pc:sldMk cId="3747219183" sldId="259"/>
            <ac:cxnSpMk id="205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5T19:57:59.053" v="3547" actId="26606"/>
          <ac:cxnSpMkLst>
            <pc:docMk/>
            <pc:sldMk cId="3747219183" sldId="259"/>
            <ac:cxnSpMk id="212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7:59.053" v="3547" actId="26606"/>
          <ac:cxnSpMkLst>
            <pc:docMk/>
            <pc:sldMk cId="3747219183" sldId="259"/>
            <ac:cxnSpMk id="220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5T19:58:00.382" v="3549" actId="26606"/>
          <ac:cxnSpMkLst>
            <pc:docMk/>
            <pc:sldMk cId="3747219183" sldId="259"/>
            <ac:cxnSpMk id="227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8:00.382" v="3549" actId="26606"/>
          <ac:cxnSpMkLst>
            <pc:docMk/>
            <pc:sldMk cId="3747219183" sldId="259"/>
            <ac:cxnSpMk id="234" creationId="{2BE880E9-2B86-4CDB-B5B7-308745CDD19D}"/>
          </ac:cxnSpMkLst>
        </pc:cxnChg>
        <pc:cxnChg chg="add del">
          <ac:chgData name="almir innocenti" userId="120029997511f8f3" providerId="LiveId" clId="{F3069C2F-B40F-40C6-BFEA-314E78639B82}" dt="2023-09-05T19:58:10.468" v="3551" actId="26606"/>
          <ac:cxnSpMkLst>
            <pc:docMk/>
            <pc:sldMk cId="3747219183" sldId="259"/>
            <ac:cxnSpMk id="241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19:58:10.468" v="3551" actId="26606"/>
          <ac:cxnSpMkLst>
            <pc:docMk/>
            <pc:sldMk cId="3747219183" sldId="259"/>
            <ac:cxnSpMk id="249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19:58:17.319" v="3552" actId="26606"/>
          <ac:cxnSpMkLst>
            <pc:docMk/>
            <pc:sldMk cId="3747219183" sldId="259"/>
            <ac:cxnSpMk id="260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8:17.319" v="3552" actId="26606"/>
          <ac:cxnSpMkLst>
            <pc:docMk/>
            <pc:sldMk cId="3747219183" sldId="259"/>
            <ac:cxnSpMk id="272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3747219183" sldId="259"/>
            <ac:cxnSpMk id="283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3747219183" sldId="259"/>
            <ac:cxnSpMk id="295" creationId="{0E5D0023-B23E-4823-8D72-B07FFF8CAE96}"/>
          </ac:cxnSpMkLst>
        </pc:cxnChg>
      </pc:sldChg>
      <pc:sldChg chg="addSp delSp modSp mod setBg modClrScheme setClrOvrMap delDesignElem chgLayout">
        <pc:chgData name="almir innocenti" userId="120029997511f8f3" providerId="LiveId" clId="{F3069C2F-B40F-40C6-BFEA-314E78639B82}" dt="2023-09-07T11:59:49.944" v="4464" actId="26606"/>
        <pc:sldMkLst>
          <pc:docMk/>
          <pc:sldMk cId="3327718964" sldId="260"/>
        </pc:sldMkLst>
        <pc:spChg chg="mod ord">
          <ac:chgData name="almir innocenti" userId="120029997511f8f3" providerId="LiveId" clId="{F3069C2F-B40F-40C6-BFEA-314E78639B82}" dt="2023-09-07T11:59:49.944" v="4464" actId="26606"/>
          <ac:spMkLst>
            <pc:docMk/>
            <pc:sldMk cId="3327718964" sldId="260"/>
            <ac:spMk id="2" creationId="{2161C26A-F2B9-4A27-4F9D-36E440597460}"/>
          </ac:spMkLst>
        </pc:spChg>
        <pc:spChg chg="add del mod ord">
          <ac:chgData name="almir innocenti" userId="120029997511f8f3" providerId="LiveId" clId="{F3069C2F-B40F-40C6-BFEA-314E78639B82}" dt="2023-09-05T18:53:25.506" v="2900" actId="26606"/>
          <ac:spMkLst>
            <pc:docMk/>
            <pc:sldMk cId="3327718964" sldId="260"/>
            <ac:spMk id="3" creationId="{4C8CF77C-379D-F8A0-3D94-14526D78A578}"/>
          </ac:spMkLst>
        </pc:spChg>
        <pc:spChg chg="add del">
          <ac:chgData name="almir innocenti" userId="120029997511f8f3" providerId="LiveId" clId="{F3069C2F-B40F-40C6-BFEA-314E78639B82}" dt="2023-09-05T07:07:21.508" v="256" actId="26606"/>
          <ac:spMkLst>
            <pc:docMk/>
            <pc:sldMk cId="3327718964" sldId="260"/>
            <ac:spMk id="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7:07:21.508" v="256" actId="26606"/>
          <ac:spMkLst>
            <pc:docMk/>
            <pc:sldMk cId="3327718964" sldId="260"/>
            <ac:spMk id="8" creationId="{0B67D982-25C5-4CC2-AA64-276BE3B2CA75}"/>
          </ac:spMkLst>
        </pc:spChg>
        <pc:spChg chg="del">
          <ac:chgData name="almir innocenti" userId="120029997511f8f3" providerId="LiveId" clId="{F3069C2F-B40F-40C6-BFEA-314E78639B82}" dt="2023-09-05T07:04:06.173" v="175" actId="700"/>
          <ac:spMkLst>
            <pc:docMk/>
            <pc:sldMk cId="3327718964" sldId="260"/>
            <ac:spMk id="10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49:15.320" v="2851" actId="26606"/>
          <ac:spMkLst>
            <pc:docMk/>
            <pc:sldMk cId="3327718964" sldId="260"/>
            <ac:spMk id="11" creationId="{6FA0A1AD-DEE2-4598-8D3B-C1F65F315A79}"/>
          </ac:spMkLst>
        </pc:spChg>
        <pc:spChg chg="del">
          <ac:chgData name="almir innocenti" userId="120029997511f8f3" providerId="LiveId" clId="{F3069C2F-B40F-40C6-BFEA-314E78639B82}" dt="2023-09-05T07:04:06.173" v="175" actId="700"/>
          <ac:spMkLst>
            <pc:docMk/>
            <pc:sldMk cId="3327718964" sldId="260"/>
            <ac:spMk id="12" creationId="{06980910-96FA-4DA6-93F5-97873AF1B76D}"/>
          </ac:spMkLst>
        </pc:spChg>
        <pc:spChg chg="del">
          <ac:chgData name="almir innocenti" userId="120029997511f8f3" providerId="LiveId" clId="{F3069C2F-B40F-40C6-BFEA-314E78639B82}" dt="2023-09-05T07:04:06.173" v="175" actId="700"/>
          <ac:spMkLst>
            <pc:docMk/>
            <pc:sldMk cId="3327718964" sldId="260"/>
            <ac:spMk id="14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18:55:13.795" v="2917" actId="26606"/>
          <ac:spMkLst>
            <pc:docMk/>
            <pc:sldMk cId="3327718964" sldId="260"/>
            <ac:spMk id="1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5:13.795" v="2917" actId="26606"/>
          <ac:spMkLst>
            <pc:docMk/>
            <pc:sldMk cId="3327718964" sldId="260"/>
            <ac:spMk id="18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54:54.674" v="2912" actId="26606"/>
          <ac:spMkLst>
            <pc:docMk/>
            <pc:sldMk cId="3327718964" sldId="260"/>
            <ac:spMk id="25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51:52.019" v="3436" actId="26606"/>
          <ac:spMkLst>
            <pc:docMk/>
            <pc:sldMk cId="3327718964" sldId="260"/>
            <ac:spMk id="26" creationId="{4002B3F2-8A15-46CC-98B9-2E405110E5FB}"/>
          </ac:spMkLst>
        </pc:spChg>
        <pc:spChg chg="add del">
          <ac:chgData name="almir innocenti" userId="120029997511f8f3" providerId="LiveId" clId="{F3069C2F-B40F-40C6-BFEA-314E78639B82}" dt="2023-09-05T18:52:46.849" v="2896" actId="26606"/>
          <ac:spMkLst>
            <pc:docMk/>
            <pc:sldMk cId="3327718964" sldId="260"/>
            <ac:spMk id="2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3:55.816" v="2902" actId="26606"/>
          <ac:spMkLst>
            <pc:docMk/>
            <pc:sldMk cId="3327718964" sldId="260"/>
            <ac:spMk id="28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4:59.374" v="2914" actId="26606"/>
          <ac:spMkLst>
            <pc:docMk/>
            <pc:sldMk cId="3327718964" sldId="260"/>
            <ac:spMk id="29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4:05.919" v="2904" actId="26606"/>
          <ac:spMkLst>
            <pc:docMk/>
            <pc:sldMk cId="3327718964" sldId="260"/>
            <ac:spMk id="30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5:13.731" v="2916" actId="26606"/>
          <ac:spMkLst>
            <pc:docMk/>
            <pc:sldMk cId="3327718964" sldId="260"/>
            <ac:spMk id="3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4:38.813" v="2910" actId="26606"/>
          <ac:spMkLst>
            <pc:docMk/>
            <pc:sldMk cId="3327718964" sldId="260"/>
            <ac:spMk id="3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4:38.813" v="2910" actId="26606"/>
          <ac:spMkLst>
            <pc:docMk/>
            <pc:sldMk cId="3327718964" sldId="260"/>
            <ac:spMk id="33" creationId="{989683EB-D202-4B4D-B1BD-8BA6965FBEF5}"/>
          </ac:spMkLst>
        </pc:spChg>
        <pc:spChg chg="add del">
          <ac:chgData name="almir innocenti" userId="120029997511f8f3" providerId="LiveId" clId="{F3069C2F-B40F-40C6-BFEA-314E78639B82}" dt="2023-09-05T18:55:38.318" v="2918" actId="26606"/>
          <ac:spMkLst>
            <pc:docMk/>
            <pc:sldMk cId="3327718964" sldId="260"/>
            <ac:spMk id="3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51:52.019" v="3436" actId="26606"/>
          <ac:spMkLst>
            <pc:docMk/>
            <pc:sldMk cId="3327718964" sldId="260"/>
            <ac:spMk id="35" creationId="{6F168544-607B-491A-8601-3087D0FCE1DD}"/>
          </ac:spMkLst>
        </pc:spChg>
        <pc:spChg chg="add del">
          <ac:chgData name="almir innocenti" userId="120029997511f8f3" providerId="LiveId" clId="{F3069C2F-B40F-40C6-BFEA-314E78639B82}" dt="2023-09-05T19:58:53.205" v="3555" actId="26606"/>
          <ac:spMkLst>
            <pc:docMk/>
            <pc:sldMk cId="3327718964" sldId="260"/>
            <ac:spMk id="36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5T19:51:53.145" v="3438" actId="26606"/>
          <ac:spMkLst>
            <pc:docMk/>
            <pc:sldMk cId="3327718964" sldId="260"/>
            <ac:spMk id="37" creationId="{4002B3F2-8A15-46CC-98B9-2E405110E5FB}"/>
          </ac:spMkLst>
        </pc:spChg>
        <pc:spChg chg="add del">
          <ac:chgData name="almir innocenti" userId="120029997511f8f3" providerId="LiveId" clId="{F3069C2F-B40F-40C6-BFEA-314E78639B82}" dt="2023-09-05T18:54:34.473" v="2907" actId="26606"/>
          <ac:spMkLst>
            <pc:docMk/>
            <pc:sldMk cId="3327718964" sldId="260"/>
            <ac:spMk id="38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3327718964" sldId="260"/>
            <ac:spMk id="39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4:38.246" v="2909" actId="26606"/>
          <ac:spMkLst>
            <pc:docMk/>
            <pc:sldMk cId="3327718964" sldId="260"/>
            <ac:spMk id="40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51:53.145" v="3438" actId="26606"/>
          <ac:spMkLst>
            <pc:docMk/>
            <pc:sldMk cId="3327718964" sldId="260"/>
            <ac:spMk id="41" creationId="{6F168544-607B-491A-8601-3087D0FCE1DD}"/>
          </ac:spMkLst>
        </pc:spChg>
        <pc:spChg chg="add del">
          <ac:chgData name="almir innocenti" userId="120029997511f8f3" providerId="LiveId" clId="{F3069C2F-B40F-40C6-BFEA-314E78639B82}" dt="2023-09-05T21:21:46.474" v="3659" actId="26606"/>
          <ac:spMkLst>
            <pc:docMk/>
            <pc:sldMk cId="3327718964" sldId="260"/>
            <ac:spMk id="42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19:51:54.033" v="3440" actId="26606"/>
          <ac:spMkLst>
            <pc:docMk/>
            <pc:sldMk cId="3327718964" sldId="260"/>
            <ac:spMk id="43" creationId="{4002B3F2-8A15-46CC-98B9-2E405110E5FB}"/>
          </ac:spMkLst>
        </pc:spChg>
        <pc:spChg chg="add del">
          <ac:chgData name="almir innocenti" userId="120029997511f8f3" providerId="LiveId" clId="{F3069C2F-B40F-40C6-BFEA-314E78639B82}" dt="2023-09-05T19:51:54.033" v="3440" actId="26606"/>
          <ac:spMkLst>
            <pc:docMk/>
            <pc:sldMk cId="3327718964" sldId="260"/>
            <ac:spMk id="44" creationId="{6F168544-607B-491A-8601-3087D0FCE1DD}"/>
          </ac:spMkLst>
        </pc:spChg>
        <pc:spChg chg="add del">
          <ac:chgData name="almir innocenti" userId="120029997511f8f3" providerId="LiveId" clId="{F3069C2F-B40F-40C6-BFEA-314E78639B82}" dt="2023-09-05T19:51:55.836" v="3442" actId="26606"/>
          <ac:spMkLst>
            <pc:docMk/>
            <pc:sldMk cId="3327718964" sldId="260"/>
            <ac:spMk id="46" creationId="{E792593F-7429-4C26-9205-C73F129B8E42}"/>
          </ac:spMkLst>
        </pc:spChg>
        <pc:spChg chg="add del">
          <ac:chgData name="almir innocenti" userId="120029997511f8f3" providerId="LiveId" clId="{F3069C2F-B40F-40C6-BFEA-314E78639B82}" dt="2023-09-05T19:51:55.836" v="3442" actId="26606"/>
          <ac:spMkLst>
            <pc:docMk/>
            <pc:sldMk cId="3327718964" sldId="260"/>
            <ac:spMk id="47" creationId="{6F4FEC82-D430-4945-8AA9-240D0EF9DD1F}"/>
          </ac:spMkLst>
        </pc:spChg>
        <pc:spChg chg="add del">
          <ac:chgData name="almir innocenti" userId="120029997511f8f3" providerId="LiveId" clId="{F3069C2F-B40F-40C6-BFEA-314E78639B82}" dt="2023-09-05T21:21:46.474" v="3659" actId="26606"/>
          <ac:spMkLst>
            <pc:docMk/>
            <pc:sldMk cId="3327718964" sldId="260"/>
            <ac:spMk id="48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51:57.041" v="3444" actId="26606"/>
          <ac:spMkLst>
            <pc:docMk/>
            <pc:sldMk cId="3327718964" sldId="260"/>
            <ac:spMk id="49" creationId="{0D7C0CB9-1B26-4A22-A90B-1EE6BFFD50C4}"/>
          </ac:spMkLst>
        </pc:spChg>
        <pc:spChg chg="add del">
          <ac:chgData name="almir innocenti" userId="120029997511f8f3" providerId="LiveId" clId="{F3069C2F-B40F-40C6-BFEA-314E78639B82}" dt="2023-09-05T19:51:57.041" v="3444" actId="26606"/>
          <ac:spMkLst>
            <pc:docMk/>
            <pc:sldMk cId="3327718964" sldId="260"/>
            <ac:spMk id="50" creationId="{28143209-FADD-4B7E-A49A-BBA97A4E6E67}"/>
          </ac:spMkLst>
        </pc:spChg>
        <pc:spChg chg="add del">
          <ac:chgData name="almir innocenti" userId="120029997511f8f3" providerId="LiveId" clId="{F3069C2F-B40F-40C6-BFEA-314E78639B82}" dt="2023-09-05T21:21:46.474" v="3659" actId="26606"/>
          <ac:spMkLst>
            <pc:docMk/>
            <pc:sldMk cId="3327718964" sldId="260"/>
            <ac:spMk id="51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51:57.537" v="3446" actId="26606"/>
          <ac:spMkLst>
            <pc:docMk/>
            <pc:sldMk cId="3327718964" sldId="260"/>
            <ac:spMk id="52" creationId="{D35A4DB5-E912-414A-87AD-5E4EE822C389}"/>
          </ac:spMkLst>
        </pc:spChg>
        <pc:spChg chg="add del">
          <ac:chgData name="almir innocenti" userId="120029997511f8f3" providerId="LiveId" clId="{F3069C2F-B40F-40C6-BFEA-314E78639B82}" dt="2023-09-05T19:51:57.537" v="3446" actId="26606"/>
          <ac:spMkLst>
            <pc:docMk/>
            <pc:sldMk cId="3327718964" sldId="260"/>
            <ac:spMk id="53" creationId="{93958AAE-9A35-4269-9827-755CAE53AF28}"/>
          </ac:spMkLst>
        </pc:spChg>
        <pc:spChg chg="add del">
          <ac:chgData name="almir innocenti" userId="120029997511f8f3" providerId="LiveId" clId="{F3069C2F-B40F-40C6-BFEA-314E78639B82}" dt="2023-09-05T21:21:46.474" v="3659" actId="26606"/>
          <ac:spMkLst>
            <pc:docMk/>
            <pc:sldMk cId="3327718964" sldId="260"/>
            <ac:spMk id="54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51:58.783" v="3448" actId="26606"/>
          <ac:spMkLst>
            <pc:docMk/>
            <pc:sldMk cId="3327718964" sldId="260"/>
            <ac:spMk id="55" creationId="{B50AB553-2A96-4A92-96F2-93548E096954}"/>
          </ac:spMkLst>
        </pc:spChg>
        <pc:spChg chg="add del">
          <ac:chgData name="almir innocenti" userId="120029997511f8f3" providerId="LiveId" clId="{F3069C2F-B40F-40C6-BFEA-314E78639B82}" dt="2023-09-05T21:21:46.474" v="3659" actId="26606"/>
          <ac:spMkLst>
            <pc:docMk/>
            <pc:sldMk cId="3327718964" sldId="260"/>
            <ac:spMk id="56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22:29.383" v="3673" actId="26606"/>
          <ac:spMkLst>
            <pc:docMk/>
            <pc:sldMk cId="3327718964" sldId="260"/>
            <ac:spMk id="59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2:29.383" v="3673" actId="26606"/>
          <ac:spMkLst>
            <pc:docMk/>
            <pc:sldMk cId="3327718964" sldId="260"/>
            <ac:spMk id="60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2:29.383" v="3673" actId="26606"/>
          <ac:spMkLst>
            <pc:docMk/>
            <pc:sldMk cId="3327718964" sldId="260"/>
            <ac:spMk id="61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19:58:53.205" v="3555" actId="26606"/>
          <ac:spMkLst>
            <pc:docMk/>
            <pc:sldMk cId="3327718964" sldId="260"/>
            <ac:spMk id="62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5T21:22:29.383" v="3673" actId="26606"/>
          <ac:spMkLst>
            <pc:docMk/>
            <pc:sldMk cId="3327718964" sldId="260"/>
            <ac:spMk id="67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2:29.383" v="3673" actId="26606"/>
          <ac:spMkLst>
            <pc:docMk/>
            <pc:sldMk cId="3327718964" sldId="260"/>
            <ac:spMk id="69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3327718964" sldId="260"/>
            <ac:spMk id="71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21:22:19.422" v="3666" actId="26606"/>
          <ac:spMkLst>
            <pc:docMk/>
            <pc:sldMk cId="3327718964" sldId="260"/>
            <ac:spMk id="73" creationId="{3A9A4357-BD1D-4622-A4FE-766E6AB8DE84}"/>
          </ac:spMkLst>
        </pc:spChg>
        <pc:spChg chg="add del">
          <ac:chgData name="almir innocenti" userId="120029997511f8f3" providerId="LiveId" clId="{F3069C2F-B40F-40C6-BFEA-314E78639B82}" dt="2023-09-05T21:22:19.422" v="3666" actId="26606"/>
          <ac:spMkLst>
            <pc:docMk/>
            <pc:sldMk cId="3327718964" sldId="260"/>
            <ac:spMk id="74" creationId="{058A14AF-9FB5-4CC7-BA35-E8E85D3EDF0E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3327718964" sldId="260"/>
            <ac:spMk id="76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21:22:19.422" v="3666" actId="26606"/>
          <ac:spMkLst>
            <pc:docMk/>
            <pc:sldMk cId="3327718964" sldId="260"/>
            <ac:spMk id="78" creationId="{E659831F-0D9A-4C63-9EBB-8435B85A440F}"/>
          </ac:spMkLst>
        </pc:spChg>
        <pc:spChg chg="add del">
          <ac:chgData name="almir innocenti" userId="120029997511f8f3" providerId="LiveId" clId="{F3069C2F-B40F-40C6-BFEA-314E78639B82}" dt="2023-09-07T11:28:35.585" v="4039" actId="26606"/>
          <ac:spMkLst>
            <pc:docMk/>
            <pc:sldMk cId="3327718964" sldId="260"/>
            <ac:spMk id="79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5T21:22:19.422" v="3666" actId="26606"/>
          <ac:spMkLst>
            <pc:docMk/>
            <pc:sldMk cId="3327718964" sldId="260"/>
            <ac:spMk id="80" creationId="{E6995CE5-F890-4ABA-82A2-26507CE8D2A3}"/>
          </ac:spMkLst>
        </pc:spChg>
        <pc:spChg chg="add del">
          <ac:chgData name="almir innocenti" userId="120029997511f8f3" providerId="LiveId" clId="{F3069C2F-B40F-40C6-BFEA-314E78639B82}" dt="2023-09-05T21:22:21.004" v="3668" actId="26606"/>
          <ac:spMkLst>
            <pc:docMk/>
            <pc:sldMk cId="3327718964" sldId="260"/>
            <ac:spMk id="82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22:21.004" v="3668" actId="26606"/>
          <ac:spMkLst>
            <pc:docMk/>
            <pc:sldMk cId="3327718964" sldId="260"/>
            <ac:spMk id="83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1:22:21.004" v="3668" actId="26606"/>
          <ac:spMkLst>
            <pc:docMk/>
            <pc:sldMk cId="3327718964" sldId="260"/>
            <ac:spMk id="84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2:21.004" v="3668" actId="26606"/>
          <ac:spMkLst>
            <pc:docMk/>
            <pc:sldMk cId="3327718964" sldId="260"/>
            <ac:spMk id="8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2:21.004" v="3668" actId="26606"/>
          <ac:spMkLst>
            <pc:docMk/>
            <pc:sldMk cId="3327718964" sldId="260"/>
            <ac:spMk id="8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2:23.206" v="3670" actId="26606"/>
          <ac:spMkLst>
            <pc:docMk/>
            <pc:sldMk cId="3327718964" sldId="260"/>
            <ac:spMk id="88" creationId="{058A14AF-9FB5-4CC7-BA35-E8E85D3EDF0E}"/>
          </ac:spMkLst>
        </pc:spChg>
        <pc:spChg chg="add del">
          <ac:chgData name="almir innocenti" userId="120029997511f8f3" providerId="LiveId" clId="{F3069C2F-B40F-40C6-BFEA-314E78639B82}" dt="2023-09-05T21:22:23.206" v="3670" actId="26606"/>
          <ac:spMkLst>
            <pc:docMk/>
            <pc:sldMk cId="3327718964" sldId="260"/>
            <ac:spMk id="89" creationId="{3A9A4357-BD1D-4622-A4FE-766E6AB8DE84}"/>
          </ac:spMkLst>
        </pc:spChg>
        <pc:spChg chg="add del">
          <ac:chgData name="almir innocenti" userId="120029997511f8f3" providerId="LiveId" clId="{F3069C2F-B40F-40C6-BFEA-314E78639B82}" dt="2023-09-05T21:22:23.206" v="3670" actId="26606"/>
          <ac:spMkLst>
            <pc:docMk/>
            <pc:sldMk cId="3327718964" sldId="260"/>
            <ac:spMk id="90" creationId="{E659831F-0D9A-4C63-9EBB-8435B85A440F}"/>
          </ac:spMkLst>
        </pc:spChg>
        <pc:spChg chg="add del">
          <ac:chgData name="almir innocenti" userId="120029997511f8f3" providerId="LiveId" clId="{F3069C2F-B40F-40C6-BFEA-314E78639B82}" dt="2023-09-05T21:22:23.206" v="3670" actId="26606"/>
          <ac:spMkLst>
            <pc:docMk/>
            <pc:sldMk cId="3327718964" sldId="260"/>
            <ac:spMk id="91" creationId="{E6995CE5-F890-4ABA-82A2-26507CE8D2A3}"/>
          </ac:spMkLst>
        </pc:spChg>
        <pc:spChg chg="add del">
          <ac:chgData name="almir innocenti" userId="120029997511f8f3" providerId="LiveId" clId="{F3069C2F-B40F-40C6-BFEA-314E78639B82}" dt="2023-09-07T11:28:55.084" v="4045" actId="26606"/>
          <ac:spMkLst>
            <pc:docMk/>
            <pc:sldMk cId="3327718964" sldId="260"/>
            <ac:spMk id="92" creationId="{37D54B6C-87D0-4C03-8335-3955179D2B5B}"/>
          </ac:spMkLst>
        </pc:spChg>
        <pc:spChg chg="add del">
          <ac:chgData name="almir innocenti" userId="120029997511f8f3" providerId="LiveId" clId="{F3069C2F-B40F-40C6-BFEA-314E78639B82}" dt="2023-09-05T21:22:29.343" v="3672" actId="26606"/>
          <ac:spMkLst>
            <pc:docMk/>
            <pc:sldMk cId="3327718964" sldId="260"/>
            <ac:spMk id="93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22:29.343" v="3672" actId="26606"/>
          <ac:spMkLst>
            <pc:docMk/>
            <pc:sldMk cId="3327718964" sldId="260"/>
            <ac:spMk id="94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2:29.343" v="3672" actId="26606"/>
          <ac:spMkLst>
            <pc:docMk/>
            <pc:sldMk cId="3327718964" sldId="260"/>
            <ac:spMk id="9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2:29.343" v="3672" actId="26606"/>
          <ac:spMkLst>
            <pc:docMk/>
            <pc:sldMk cId="3327718964" sldId="260"/>
            <ac:spMk id="9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2:29.343" v="3672" actId="26606"/>
          <ac:spMkLst>
            <pc:docMk/>
            <pc:sldMk cId="3327718964" sldId="260"/>
            <ac:spMk id="97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28:57.038" v="4047" actId="26606"/>
          <ac:spMkLst>
            <pc:docMk/>
            <pc:sldMk cId="3327718964" sldId="260"/>
            <ac:spMk id="98" creationId="{13766711-9004-4A0C-AFCA-7F52B72A6EBA}"/>
          </ac:spMkLst>
        </pc:spChg>
        <pc:spChg chg="add del">
          <ac:chgData name="almir innocenti" userId="120029997511f8f3" providerId="LiveId" clId="{F3069C2F-B40F-40C6-BFEA-314E78639B82}" dt="2023-09-05T21:23:11.014" v="3674" actId="26606"/>
          <ac:spMkLst>
            <pc:docMk/>
            <pc:sldMk cId="3327718964" sldId="260"/>
            <ac:spMk id="99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23:11.014" v="3674" actId="26606"/>
          <ac:spMkLst>
            <pc:docMk/>
            <pc:sldMk cId="3327718964" sldId="260"/>
            <ac:spMk id="10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3:11.014" v="3674" actId="26606"/>
          <ac:spMkLst>
            <pc:docMk/>
            <pc:sldMk cId="3327718964" sldId="260"/>
            <ac:spMk id="101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3:11.014" v="3674" actId="26606"/>
          <ac:spMkLst>
            <pc:docMk/>
            <pc:sldMk cId="3327718964" sldId="260"/>
            <ac:spMk id="102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3:11.014" v="3674" actId="26606"/>
          <ac:spMkLst>
            <pc:docMk/>
            <pc:sldMk cId="3327718964" sldId="260"/>
            <ac:spMk id="103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28:57.038" v="4047" actId="26606"/>
          <ac:spMkLst>
            <pc:docMk/>
            <pc:sldMk cId="3327718964" sldId="260"/>
            <ac:spMk id="104" creationId="{29D87990-4B89-42C0-89D8-E13079968B1D}"/>
          </ac:spMkLst>
        </pc:spChg>
        <pc:spChg chg="add del">
          <ac:chgData name="almir innocenti" userId="120029997511f8f3" providerId="LiveId" clId="{F3069C2F-B40F-40C6-BFEA-314E78639B82}" dt="2023-09-07T11:58:27.574" v="4451" actId="26606"/>
          <ac:spMkLst>
            <pc:docMk/>
            <pc:sldMk cId="3327718964" sldId="260"/>
            <ac:spMk id="105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29:05.607" v="4049" actId="26606"/>
          <ac:spMkLst>
            <pc:docMk/>
            <pc:sldMk cId="3327718964" sldId="260"/>
            <ac:spMk id="106" creationId="{37D54B6C-87D0-4C03-8335-3955179D2B5B}"/>
          </ac:spMkLst>
        </pc:spChg>
        <pc:spChg chg="add del">
          <ac:chgData name="almir innocenti" userId="120029997511f8f3" providerId="LiveId" clId="{F3069C2F-B40F-40C6-BFEA-314E78639B82}" dt="2023-09-07T11:58:33.194" v="4453" actId="26606"/>
          <ac:spMkLst>
            <pc:docMk/>
            <pc:sldMk cId="3327718964" sldId="260"/>
            <ac:spMk id="10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26:07.227" v="3696" actId="26606"/>
          <ac:spMkLst>
            <pc:docMk/>
            <pc:sldMk cId="3327718964" sldId="260"/>
            <ac:spMk id="108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26:07.227" v="3696" actId="26606"/>
          <ac:spMkLst>
            <pc:docMk/>
            <pc:sldMk cId="3327718964" sldId="260"/>
            <ac:spMk id="11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6:07.227" v="3696" actId="26606"/>
          <ac:spMkLst>
            <pc:docMk/>
            <pc:sldMk cId="3327718964" sldId="260"/>
            <ac:spMk id="112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6:07.227" v="3696" actId="26606"/>
          <ac:spMkLst>
            <pc:docMk/>
            <pc:sldMk cId="3327718964" sldId="260"/>
            <ac:spMk id="114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6:07.227" v="3696" actId="26606"/>
          <ac:spMkLst>
            <pc:docMk/>
            <pc:sldMk cId="3327718964" sldId="260"/>
            <ac:spMk id="116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16:57.493" v="3878" actId="26606"/>
          <ac:spMkLst>
            <pc:docMk/>
            <pc:sldMk cId="3327718964" sldId="260"/>
            <ac:spMk id="121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7T11:30:32.313" v="4067" actId="26606"/>
          <ac:spMkLst>
            <pc:docMk/>
            <pc:sldMk cId="3327718964" sldId="260"/>
            <ac:spMk id="122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16:57.493" v="3878" actId="26606"/>
          <ac:spMkLst>
            <pc:docMk/>
            <pc:sldMk cId="3327718964" sldId="260"/>
            <ac:spMk id="123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30:32.313" v="4067" actId="26606"/>
          <ac:spMkLst>
            <pc:docMk/>
            <pc:sldMk cId="3327718964" sldId="260"/>
            <ac:spMk id="124" creationId="{BEF75C5D-2BA1-43DF-A7EA-02C7DEC122DF}"/>
          </ac:spMkLst>
        </pc:spChg>
        <pc:spChg chg="add del">
          <ac:chgData name="almir innocenti" userId="120029997511f8f3" providerId="LiveId" clId="{F3069C2F-B40F-40C6-BFEA-314E78639B82}" dt="2023-09-07T11:16:57.493" v="3878" actId="26606"/>
          <ac:spMkLst>
            <pc:docMk/>
            <pc:sldMk cId="3327718964" sldId="260"/>
            <ac:spMk id="12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31:09.133" v="4076" actId="26606"/>
          <ac:spMkLst>
            <pc:docMk/>
            <pc:sldMk cId="3327718964" sldId="260"/>
            <ac:spMk id="126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16:57.493" v="3878" actId="26606"/>
          <ac:spMkLst>
            <pc:docMk/>
            <pc:sldMk cId="3327718964" sldId="260"/>
            <ac:spMk id="127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7T11:58:33.194" v="4453" actId="26606"/>
          <ac:spMkLst>
            <pc:docMk/>
            <pc:sldMk cId="3327718964" sldId="260"/>
            <ac:spMk id="128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16:57.493" v="3878" actId="26606"/>
          <ac:spMkLst>
            <pc:docMk/>
            <pc:sldMk cId="3327718964" sldId="260"/>
            <ac:spMk id="129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58:35.222" v="4455" actId="26606"/>
          <ac:spMkLst>
            <pc:docMk/>
            <pc:sldMk cId="3327718964" sldId="260"/>
            <ac:spMk id="130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31:08.981" v="4075" actId="26606"/>
          <ac:spMkLst>
            <pc:docMk/>
            <pc:sldMk cId="3327718964" sldId="260"/>
            <ac:spMk id="131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59:49.944" v="4464" actId="26606"/>
          <ac:spMkLst>
            <pc:docMk/>
            <pc:sldMk cId="3327718964" sldId="260"/>
            <ac:spMk id="13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31:08.981" v="4075" actId="26606"/>
          <ac:spMkLst>
            <pc:docMk/>
            <pc:sldMk cId="3327718964" sldId="260"/>
            <ac:spMk id="133" creationId="{BEF75C5D-2BA1-43DF-A7EA-02C7DEC122DF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327718964" sldId="260"/>
            <ac:spMk id="134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59:49.944" v="4464" actId="26606"/>
          <ac:spMkLst>
            <pc:docMk/>
            <pc:sldMk cId="3327718964" sldId="260"/>
            <ac:spMk id="136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7T11:59:49.868" v="4463" actId="26606"/>
          <ac:spMkLst>
            <pc:docMk/>
            <pc:sldMk cId="3327718964" sldId="260"/>
            <ac:spMk id="138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22:07.898" v="3932" actId="26606"/>
          <ac:spMkLst>
            <pc:docMk/>
            <pc:sldMk cId="3327718964" sldId="260"/>
            <ac:spMk id="139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31:55.060" v="4078" actId="26606"/>
          <ac:spMkLst>
            <pc:docMk/>
            <pc:sldMk cId="3327718964" sldId="260"/>
            <ac:spMk id="140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7T11:43:47.644" v="4227" actId="26606"/>
          <ac:spMkLst>
            <pc:docMk/>
            <pc:sldMk cId="3327718964" sldId="260"/>
            <ac:spMk id="142" creationId="{BEF75C5D-2BA1-43DF-A7EA-02C7DEC122DF}"/>
          </ac:spMkLst>
        </pc:spChg>
        <pc:spChg chg="add del">
          <ac:chgData name="almir innocenti" userId="120029997511f8f3" providerId="LiveId" clId="{F3069C2F-B40F-40C6-BFEA-314E78639B82}" dt="2023-09-07T11:43:47.644" v="4227" actId="26606"/>
          <ac:spMkLst>
            <pc:docMk/>
            <pc:sldMk cId="3327718964" sldId="260"/>
            <ac:spMk id="143" creationId="{95CB840F-8E41-4CA5-B79B-25CC80AD234A}"/>
          </ac:spMkLst>
        </pc:spChg>
        <pc:spChg chg="add">
          <ac:chgData name="almir innocenti" userId="120029997511f8f3" providerId="LiveId" clId="{F3069C2F-B40F-40C6-BFEA-314E78639B82}" dt="2023-09-07T11:59:49.944" v="4464" actId="26606"/>
          <ac:spMkLst>
            <pc:docMk/>
            <pc:sldMk cId="3327718964" sldId="260"/>
            <ac:spMk id="14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43:47.573" v="4226" actId="26606"/>
          <ac:spMkLst>
            <pc:docMk/>
            <pc:sldMk cId="3327718964" sldId="260"/>
            <ac:spMk id="145" creationId="{BEF75C5D-2BA1-43DF-A7EA-02C7DEC122DF}"/>
          </ac:spMkLst>
        </pc:spChg>
        <pc:spChg chg="add">
          <ac:chgData name="almir innocenti" userId="120029997511f8f3" providerId="LiveId" clId="{F3069C2F-B40F-40C6-BFEA-314E78639B82}" dt="2023-09-07T11:59:49.944" v="4464" actId="26606"/>
          <ac:spMkLst>
            <pc:docMk/>
            <pc:sldMk cId="3327718964" sldId="260"/>
            <ac:spMk id="146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43:47.573" v="4226" actId="26606"/>
          <ac:spMkLst>
            <pc:docMk/>
            <pc:sldMk cId="3327718964" sldId="260"/>
            <ac:spMk id="148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22:32.040" v="3934" actId="26606"/>
          <ac:spMkLst>
            <pc:docMk/>
            <pc:sldMk cId="3327718964" sldId="260"/>
            <ac:spMk id="149" creationId="{5396781C-32A1-4FDA-A83B-A7FF8C1B1E99}"/>
          </ac:spMkLst>
        </pc:spChg>
        <pc:spChg chg="add del">
          <ac:chgData name="almir innocenti" userId="120029997511f8f3" providerId="LiveId" clId="{F3069C2F-B40F-40C6-BFEA-314E78639B82}" dt="2023-09-07T11:44:13.045" v="4228" actId="26606"/>
          <ac:spMkLst>
            <pc:docMk/>
            <pc:sldMk cId="3327718964" sldId="260"/>
            <ac:spMk id="151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7T11:24:23.716" v="3956" actId="26606"/>
          <ac:spMkLst>
            <pc:docMk/>
            <pc:sldMk cId="3327718964" sldId="260"/>
            <ac:spMk id="152" creationId="{B95B9BA8-1D69-4796-85F5-B6D0BD52354B}"/>
          </ac:spMkLst>
        </pc:spChg>
        <pc:grpChg chg="add del">
          <ac:chgData name="almir innocenti" userId="120029997511f8f3" providerId="LiveId" clId="{F3069C2F-B40F-40C6-BFEA-314E78639B82}" dt="2023-09-05T19:58:53.205" v="3555" actId="26606"/>
          <ac:grpSpMkLst>
            <pc:docMk/>
            <pc:sldMk cId="3327718964" sldId="260"/>
            <ac:grpSpMk id="45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19:58:53.205" v="3555" actId="26606"/>
          <ac:grpSpMkLst>
            <pc:docMk/>
            <pc:sldMk cId="3327718964" sldId="260"/>
            <ac:grpSpMk id="58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3327718964" sldId="260"/>
            <ac:grpSpMk id="65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3327718964" sldId="260"/>
            <ac:grpSpMk id="72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7T11:22:07.898" v="3932" actId="26606"/>
          <ac:grpSpMkLst>
            <pc:docMk/>
            <pc:sldMk cId="3327718964" sldId="260"/>
            <ac:grpSpMk id="141" creationId="{CC09AFE8-9934-40C0-A058-4008A3B197E7}"/>
          </ac:grpSpMkLst>
        </pc:grpChg>
        <pc:grpChg chg="add del">
          <ac:chgData name="almir innocenti" userId="120029997511f8f3" providerId="LiveId" clId="{F3069C2F-B40F-40C6-BFEA-314E78639B82}" dt="2023-09-07T11:22:32.040" v="3934" actId="26606"/>
          <ac:grpSpMkLst>
            <pc:docMk/>
            <pc:sldMk cId="3327718964" sldId="260"/>
            <ac:grpSpMk id="150" creationId="{54A1C8FD-E5B7-4BEC-A74A-A55FB8EA7CFE}"/>
          </ac:grpSpMkLst>
        </pc:grpChg>
        <pc:grpChg chg="add del">
          <ac:chgData name="almir innocenti" userId="120029997511f8f3" providerId="LiveId" clId="{F3069C2F-B40F-40C6-BFEA-314E78639B82}" dt="2023-09-07T11:24:23.716" v="3956" actId="26606"/>
          <ac:grpSpMkLst>
            <pc:docMk/>
            <pc:sldMk cId="3327718964" sldId="260"/>
            <ac:grpSpMk id="153" creationId="{CC09AFE8-9934-40C0-A058-4008A3B197E7}"/>
          </ac:grpSpMkLst>
        </pc:grpChg>
        <pc:graphicFrameChg chg="add del">
          <ac:chgData name="almir innocenti" userId="120029997511f8f3" providerId="LiveId" clId="{F3069C2F-B40F-40C6-BFEA-314E78639B82}" dt="2023-09-05T18:49:31.466" v="2853" actId="26606"/>
          <ac:graphicFrameMkLst>
            <pc:docMk/>
            <pc:sldMk cId="3327718964" sldId="260"/>
            <ac:graphicFrameMk id="20" creationId="{0C304B70-C6DD-FDF9-6611-6FC6F7699303}"/>
          </ac:graphicFrameMkLst>
        </pc:graphicFrameChg>
        <pc:graphicFrameChg chg="add del">
          <ac:chgData name="almir innocenti" userId="120029997511f8f3" providerId="LiveId" clId="{F3069C2F-B40F-40C6-BFEA-314E78639B82}" dt="2023-09-05T18:53:25.486" v="2899" actId="26606"/>
          <ac:graphicFrameMkLst>
            <pc:docMk/>
            <pc:sldMk cId="3327718964" sldId="260"/>
            <ac:graphicFrameMk id="21" creationId="{4D3E3BAF-AF58-34CE-2F9F-AD0F8C2BE473}"/>
          </ac:graphicFrameMkLst>
        </pc:graphicFrameChg>
        <pc:graphicFrameChg chg="add del mod modGraphic">
          <ac:chgData name="almir innocenti" userId="120029997511f8f3" providerId="LiveId" clId="{F3069C2F-B40F-40C6-BFEA-314E78639B82}" dt="2023-09-05T18:52:47.634" v="2897" actId="26606"/>
          <ac:graphicFrameMkLst>
            <pc:docMk/>
            <pc:sldMk cId="3327718964" sldId="260"/>
            <ac:graphicFrameMk id="22" creationId="{86B02FBE-E30F-24A3-0D0D-E2412F136D88}"/>
          </ac:graphicFrameMkLst>
        </pc:graphicFrameChg>
        <pc:graphicFrameChg chg="add mod modGraphic">
          <ac:chgData name="almir innocenti" userId="120029997511f8f3" providerId="LiveId" clId="{F3069C2F-B40F-40C6-BFEA-314E78639B82}" dt="2023-09-07T11:59:49.944" v="4464" actId="26606"/>
          <ac:graphicFrameMkLst>
            <pc:docMk/>
            <pc:sldMk cId="3327718964" sldId="260"/>
            <ac:graphicFrameMk id="23" creationId="{5A790E1A-5E36-D50B-A141-32E9FCB1AA91}"/>
          </ac:graphicFrameMkLst>
        </pc:graphicFrameChg>
        <pc:picChg chg="mod ord modCrop">
          <ac:chgData name="almir innocenti" userId="120029997511f8f3" providerId="LiveId" clId="{F3069C2F-B40F-40C6-BFEA-314E78639B82}" dt="2023-09-07T11:59:49.944" v="4464" actId="26606"/>
          <ac:picMkLst>
            <pc:docMk/>
            <pc:sldMk cId="3327718964" sldId="260"/>
            <ac:picMk id="5" creationId="{6A27BD3C-4247-50F5-EBBB-CA8009695119}"/>
          </ac:picMkLst>
        </pc:picChg>
        <pc:picChg chg="add del">
          <ac:chgData name="almir innocenti" userId="120029997511f8f3" providerId="LiveId" clId="{F3069C2F-B40F-40C6-BFEA-314E78639B82}" dt="2023-09-07T11:25:55.201" v="3995" actId="26606"/>
          <ac:picMkLst>
            <pc:docMk/>
            <pc:sldMk cId="3327718964" sldId="260"/>
            <ac:picMk id="64" creationId="{5405F23C-C82E-4181-95EA-321F3D891A40}"/>
          </ac:picMkLst>
        </pc:picChg>
        <pc:picChg chg="add del">
          <ac:chgData name="almir innocenti" userId="120029997511f8f3" providerId="LiveId" clId="{F3069C2F-B40F-40C6-BFEA-314E78639B82}" dt="2023-09-07T11:25:59.791" v="3997" actId="26606"/>
          <ac:picMkLst>
            <pc:docMk/>
            <pc:sldMk cId="3327718964" sldId="260"/>
            <ac:picMk id="66" creationId="{E67A036B-F109-477D-A092-D947533E27EA}"/>
          </ac:picMkLst>
        </pc:picChg>
        <pc:picChg chg="add del">
          <ac:chgData name="almir innocenti" userId="120029997511f8f3" providerId="LiveId" clId="{F3069C2F-B40F-40C6-BFEA-314E78639B82}" dt="2023-09-07T11:29:05.639" v="4050" actId="26606"/>
          <ac:picMkLst>
            <pc:docMk/>
            <pc:sldMk cId="3327718964" sldId="260"/>
            <ac:picMk id="68" creationId="{E67A036B-F109-477D-A092-D947533E27EA}"/>
          </ac:picMkLst>
        </pc:picChg>
        <pc:picChg chg="add del">
          <ac:chgData name="almir innocenti" userId="120029997511f8f3" providerId="LiveId" clId="{F3069C2F-B40F-40C6-BFEA-314E78639B82}" dt="2023-09-07T11:27:15.711" v="4020" actId="26606"/>
          <ac:picMkLst>
            <pc:docMk/>
            <pc:sldMk cId="3327718964" sldId="260"/>
            <ac:picMk id="75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28:40.457" v="4041" actId="26606"/>
          <ac:picMkLst>
            <pc:docMk/>
            <pc:sldMk cId="3327718964" sldId="260"/>
            <ac:picMk id="81" creationId="{E0BE7827-5B1A-4F37-BF70-19F7C5C6BDEB}"/>
          </ac:picMkLst>
        </pc:picChg>
        <pc:picChg chg="add del">
          <ac:chgData name="almir innocenti" userId="120029997511f8f3" providerId="LiveId" clId="{F3069C2F-B40F-40C6-BFEA-314E78639B82}" dt="2023-09-07T11:28:48.049" v="4043" actId="26606"/>
          <ac:picMkLst>
            <pc:docMk/>
            <pc:sldMk cId="3327718964" sldId="260"/>
            <ac:picMk id="87" creationId="{559DF61F-9058-49C9-8F75-DC501F983B0E}"/>
          </ac:picMkLst>
        </pc:picChg>
        <pc:picChg chg="add del">
          <ac:chgData name="almir innocenti" userId="120029997511f8f3" providerId="LiveId" clId="{F3069C2F-B40F-40C6-BFEA-314E78639B82}" dt="2023-09-07T11:30:45.770" v="4072" actId="26606"/>
          <ac:picMkLst>
            <pc:docMk/>
            <pc:sldMk cId="3327718964" sldId="260"/>
            <ac:picMk id="109" creationId="{559DF61F-9058-49C9-8F75-DC501F983B0E}"/>
          </ac:picMkLst>
        </pc:picChg>
        <pc:picChg chg="add del">
          <ac:chgData name="almir innocenti" userId="120029997511f8f3" providerId="LiveId" clId="{F3069C2F-B40F-40C6-BFEA-314E78639B82}" dt="2023-09-07T11:30:07.658" v="4057" actId="26606"/>
          <ac:picMkLst>
            <pc:docMk/>
            <pc:sldMk cId="3327718964" sldId="260"/>
            <ac:picMk id="111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30:08.771" v="4059" actId="26606"/>
          <ac:picMkLst>
            <pc:docMk/>
            <pc:sldMk cId="3327718964" sldId="260"/>
            <ac:picMk id="113" creationId="{559DF61F-9058-49C9-8F75-DC501F983B0E}"/>
          </ac:picMkLst>
        </pc:picChg>
        <pc:picChg chg="add del">
          <ac:chgData name="almir innocenti" userId="120029997511f8f3" providerId="LiveId" clId="{F3069C2F-B40F-40C6-BFEA-314E78639B82}" dt="2023-09-07T11:30:10.858" v="4061" actId="26606"/>
          <ac:picMkLst>
            <pc:docMk/>
            <pc:sldMk cId="3327718964" sldId="260"/>
            <ac:picMk id="115" creationId="{1CF706DA-13E8-4A4F-9260-551FB8127BDD}"/>
          </ac:picMkLst>
        </pc:picChg>
        <pc:picChg chg="add del">
          <ac:chgData name="almir innocenti" userId="120029997511f8f3" providerId="LiveId" clId="{F3069C2F-B40F-40C6-BFEA-314E78639B82}" dt="2023-09-07T11:30:12.240" v="4063" actId="26606"/>
          <ac:picMkLst>
            <pc:docMk/>
            <pc:sldMk cId="3327718964" sldId="260"/>
            <ac:picMk id="117" creationId="{559DF61F-9058-49C9-8F75-DC501F983B0E}"/>
          </ac:picMkLst>
        </pc:picChg>
        <pc:picChg chg="add del">
          <ac:chgData name="almir innocenti" userId="120029997511f8f3" providerId="LiveId" clId="{F3069C2F-B40F-40C6-BFEA-314E78639B82}" dt="2023-09-07T11:30:45.729" v="4071" actId="26606"/>
          <ac:picMkLst>
            <pc:docMk/>
            <pc:sldMk cId="3327718964" sldId="260"/>
            <ac:picMk id="118" creationId="{559DF61F-9058-49C9-8F75-DC501F983B0E}"/>
          </ac:picMkLst>
        </pc:picChg>
        <pc:picChg chg="add del">
          <ac:chgData name="almir innocenti" userId="120029997511f8f3" providerId="LiveId" clId="{F3069C2F-B40F-40C6-BFEA-314E78639B82}" dt="2023-09-07T11:30:18.472" v="4065" actId="26606"/>
          <ac:picMkLst>
            <pc:docMk/>
            <pc:sldMk cId="3327718964" sldId="260"/>
            <ac:picMk id="119" creationId="{1CF706DA-13E8-4A4F-9260-551FB8127BDD}"/>
          </ac:picMkLst>
        </pc:picChg>
        <pc:picChg chg="add del">
          <ac:chgData name="almir innocenti" userId="120029997511f8f3" providerId="LiveId" clId="{F3069C2F-B40F-40C6-BFEA-314E78639B82}" dt="2023-09-07T11:30:59.787" v="4073" actId="26606"/>
          <ac:picMkLst>
            <pc:docMk/>
            <pc:sldMk cId="3327718964" sldId="260"/>
            <ac:picMk id="120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31:55.100" v="4079" actId="26606"/>
          <ac:picMkLst>
            <pc:docMk/>
            <pc:sldMk cId="3327718964" sldId="260"/>
            <ac:picMk id="135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47:55.168" v="4261" actId="26606"/>
          <ac:picMkLst>
            <pc:docMk/>
            <pc:sldMk cId="3327718964" sldId="260"/>
            <ac:picMk id="156" creationId="{B536FA4E-0152-4E27-91DA-0FC22D1846BB}"/>
          </ac:picMkLst>
        </pc:picChg>
        <pc:cxnChg chg="add del">
          <ac:chgData name="almir innocenti" userId="120029997511f8f3" providerId="LiveId" clId="{F3069C2F-B40F-40C6-BFEA-314E78639B82}" dt="2023-09-05T19:58:53.205" v="3555" actId="26606"/>
          <ac:cxnSpMkLst>
            <pc:docMk/>
            <pc:sldMk cId="3327718964" sldId="260"/>
            <ac:cxnSpMk id="57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19:58:53.205" v="3555" actId="26606"/>
          <ac:cxnSpMkLst>
            <pc:docMk/>
            <pc:sldMk cId="3327718964" sldId="260"/>
            <ac:cxnSpMk id="63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3327718964" sldId="260"/>
            <ac:cxnSpMk id="70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3327718964" sldId="260"/>
            <ac:cxnSpMk id="77" creationId="{FD2308B7-2829-44DD-B213-27EEBDED1411}"/>
          </ac:cxnSpMkLst>
        </pc:cxnChg>
      </pc:sldChg>
      <pc:sldChg chg="addSp delSp modSp mod setBg modClrScheme delDesignElem chgLayout">
        <pc:chgData name="almir innocenti" userId="120029997511f8f3" providerId="LiveId" clId="{F3069C2F-B40F-40C6-BFEA-314E78639B82}" dt="2023-09-07T11:59:54.909" v="4465" actId="26606"/>
        <pc:sldMkLst>
          <pc:docMk/>
          <pc:sldMk cId="1249974547" sldId="261"/>
        </pc:sldMkLst>
        <pc:spChg chg="mod ord">
          <ac:chgData name="almir innocenti" userId="120029997511f8f3" providerId="LiveId" clId="{F3069C2F-B40F-40C6-BFEA-314E78639B82}" dt="2023-09-07T11:59:54.909" v="4465" actId="26606"/>
          <ac:spMkLst>
            <pc:docMk/>
            <pc:sldMk cId="1249974547" sldId="261"/>
            <ac:spMk id="2" creationId="{EDB698C4-2880-E1F6-0C76-4A9BDFD872FE}"/>
          </ac:spMkLst>
        </pc:spChg>
        <pc:spChg chg="add del mod ord">
          <ac:chgData name="almir innocenti" userId="120029997511f8f3" providerId="LiveId" clId="{F3069C2F-B40F-40C6-BFEA-314E78639B82}" dt="2023-09-05T18:56:39.991" v="2924" actId="26606"/>
          <ac:spMkLst>
            <pc:docMk/>
            <pc:sldMk cId="1249974547" sldId="261"/>
            <ac:spMk id="3" creationId="{A30336B0-985D-C11A-D2DC-4705FD460B2F}"/>
          </ac:spMkLst>
        </pc:spChg>
        <pc:spChg chg="del">
          <ac:chgData name="almir innocenti" userId="120029997511f8f3" providerId="LiveId" clId="{F3069C2F-B40F-40C6-BFEA-314E78639B82}" dt="2023-09-05T07:09:14.300" v="258" actId="700"/>
          <ac:spMkLst>
            <pc:docMk/>
            <pc:sldMk cId="1249974547" sldId="261"/>
            <ac:spMk id="7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07:11:02.093" v="355" actId="26606"/>
          <ac:spMkLst>
            <pc:docMk/>
            <pc:sldMk cId="1249974547" sldId="261"/>
            <ac:spMk id="8" creationId="{6FA0A1AD-DEE2-4598-8D3B-C1F65F315A79}"/>
          </ac:spMkLst>
        </pc:spChg>
        <pc:spChg chg="del">
          <ac:chgData name="almir innocenti" userId="120029997511f8f3" providerId="LiveId" clId="{F3069C2F-B40F-40C6-BFEA-314E78639B82}" dt="2023-09-05T07:09:14.300" v="258" actId="700"/>
          <ac:spMkLst>
            <pc:docMk/>
            <pc:sldMk cId="1249974547" sldId="261"/>
            <ac:spMk id="10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56:23.181" v="2921" actId="26606"/>
          <ac:spMkLst>
            <pc:docMk/>
            <pc:sldMk cId="1249974547" sldId="261"/>
            <ac:spMk id="1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6:23.181" v="2921" actId="26606"/>
          <ac:spMkLst>
            <pc:docMk/>
            <pc:sldMk cId="1249974547" sldId="261"/>
            <ac:spMk id="12" creationId="{E53F4E5A-C9EE-4859-B46B-F018F7D73A03}"/>
          </ac:spMkLst>
        </pc:spChg>
        <pc:spChg chg="del">
          <ac:chgData name="almir innocenti" userId="120029997511f8f3" providerId="LiveId" clId="{F3069C2F-B40F-40C6-BFEA-314E78639B82}" dt="2023-09-05T07:09:14.300" v="258" actId="700"/>
          <ac:spMkLst>
            <pc:docMk/>
            <pc:sldMk cId="1249974547" sldId="261"/>
            <ac:spMk id="14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18:56:23.166" v="2920" actId="26606"/>
          <ac:spMkLst>
            <pc:docMk/>
            <pc:sldMk cId="1249974547" sldId="261"/>
            <ac:spMk id="15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7:31.204" v="2935" actId="26606"/>
          <ac:spMkLst>
            <pc:docMk/>
            <pc:sldMk cId="1249974547" sldId="261"/>
            <ac:spMk id="1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46.383" v="2895" actId="26606"/>
          <ac:spMkLst>
            <pc:docMk/>
            <pc:sldMk cId="1249974547" sldId="261"/>
            <ac:spMk id="1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7:31.204" v="2935" actId="26606"/>
          <ac:spMkLst>
            <pc:docMk/>
            <pc:sldMk cId="1249974547" sldId="261"/>
            <ac:spMk id="19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52:46.383" v="2895" actId="26606"/>
          <ac:spMkLst>
            <pc:docMk/>
            <pc:sldMk cId="1249974547" sldId="261"/>
            <ac:spMk id="20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50:55.899" v="2858" actId="26606"/>
          <ac:spMkLst>
            <pc:docMk/>
            <pc:sldMk cId="1249974547" sldId="261"/>
            <ac:spMk id="2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0:55.899" v="2858" actId="26606"/>
          <ac:spMkLst>
            <pc:docMk/>
            <pc:sldMk cId="1249974547" sldId="261"/>
            <ac:spMk id="27" creationId="{E68EA504-F6E5-457A-ACFA-2F5FEB89FCDB}"/>
          </ac:spMkLst>
        </pc:spChg>
        <pc:spChg chg="add del">
          <ac:chgData name="almir innocenti" userId="120029997511f8f3" providerId="LiveId" clId="{F3069C2F-B40F-40C6-BFEA-314E78639B82}" dt="2023-09-05T18:57:23.654" v="2926" actId="26606"/>
          <ac:spMkLst>
            <pc:docMk/>
            <pc:sldMk cId="1249974547" sldId="261"/>
            <ac:spMk id="28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0:57.796" v="2860" actId="26606"/>
          <ac:spMkLst>
            <pc:docMk/>
            <pc:sldMk cId="1249974547" sldId="261"/>
            <ac:spMk id="2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0:57.796" v="2860" actId="26606"/>
          <ac:spMkLst>
            <pc:docMk/>
            <pc:sldMk cId="1249974547" sldId="261"/>
            <ac:spMk id="30" creationId="{989683EB-D202-4B4D-B1BD-8BA6965FBEF5}"/>
          </ac:spMkLst>
        </pc:spChg>
        <pc:spChg chg="add del">
          <ac:chgData name="almir innocenti" userId="120029997511f8f3" providerId="LiveId" clId="{F3069C2F-B40F-40C6-BFEA-314E78639B82}" dt="2023-09-05T18:57:24.938" v="2928" actId="26606"/>
          <ac:spMkLst>
            <pc:docMk/>
            <pc:sldMk cId="1249974547" sldId="261"/>
            <ac:spMk id="3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45.806" v="2894" actId="26606"/>
          <ac:spMkLst>
            <pc:docMk/>
            <pc:sldMk cId="1249974547" sldId="261"/>
            <ac:spMk id="3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45.806" v="2894" actId="26606"/>
          <ac:spMkLst>
            <pc:docMk/>
            <pc:sldMk cId="1249974547" sldId="261"/>
            <ac:spMk id="33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57:24.938" v="2928" actId="26606"/>
          <ac:spMkLst>
            <pc:docMk/>
            <pc:sldMk cId="1249974547" sldId="261"/>
            <ac:spMk id="34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21:23:44.898" v="3679" actId="26606"/>
          <ac:spMkLst>
            <pc:docMk/>
            <pc:sldMk cId="1249974547" sldId="261"/>
            <ac:spMk id="35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18:57:25.641" v="2930" actId="26606"/>
          <ac:spMkLst>
            <pc:docMk/>
            <pc:sldMk cId="1249974547" sldId="261"/>
            <ac:spMk id="3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7:25.641" v="2930" actId="26606"/>
          <ac:spMkLst>
            <pc:docMk/>
            <pc:sldMk cId="1249974547" sldId="261"/>
            <ac:spMk id="37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8:51:24.453" v="2863" actId="26606"/>
          <ac:spMkLst>
            <pc:docMk/>
            <pc:sldMk cId="1249974547" sldId="261"/>
            <ac:spMk id="3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7:27.489" v="2932" actId="26606"/>
          <ac:spMkLst>
            <pc:docMk/>
            <pc:sldMk cId="1249974547" sldId="261"/>
            <ac:spMk id="3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1:24.453" v="2863" actId="26606"/>
          <ac:spMkLst>
            <pc:docMk/>
            <pc:sldMk cId="1249974547" sldId="261"/>
            <ac:spMk id="40" creationId="{60C2BF78-EE5B-49C7-ADD9-58CDBD13E3AA}"/>
          </ac:spMkLst>
        </pc:spChg>
        <pc:spChg chg="add del">
          <ac:chgData name="almir innocenti" userId="120029997511f8f3" providerId="LiveId" clId="{F3069C2F-B40F-40C6-BFEA-314E78639B82}" dt="2023-09-05T18:57:27.489" v="2932" actId="26606"/>
          <ac:spMkLst>
            <pc:docMk/>
            <pc:sldMk cId="1249974547" sldId="261"/>
            <ac:spMk id="41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8:51:26.335" v="2865" actId="26606"/>
          <ac:spMkLst>
            <pc:docMk/>
            <pc:sldMk cId="1249974547" sldId="261"/>
            <ac:spMk id="4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7:31.180" v="2934" actId="26606"/>
          <ac:spMkLst>
            <pc:docMk/>
            <pc:sldMk cId="1249974547" sldId="261"/>
            <ac:spMk id="4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1:29.576" v="2867" actId="26606"/>
          <ac:spMkLst>
            <pc:docMk/>
            <pc:sldMk cId="1249974547" sldId="261"/>
            <ac:spMk id="4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1:29.576" v="2867" actId="26606"/>
          <ac:spMkLst>
            <pc:docMk/>
            <pc:sldMk cId="1249974547" sldId="261"/>
            <ac:spMk id="45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18:57:31.180" v="2934" actId="26606"/>
          <ac:spMkLst>
            <pc:docMk/>
            <pc:sldMk cId="1249974547" sldId="261"/>
            <ac:spMk id="46" creationId="{AB1CEEAD-825F-41AD-B0DB-77CE90932D00}"/>
          </ac:spMkLst>
        </pc:spChg>
        <pc:spChg chg="add del">
          <ac:chgData name="almir innocenti" userId="120029997511f8f3" providerId="LiveId" clId="{F3069C2F-B40F-40C6-BFEA-314E78639B82}" dt="2023-09-05T18:51:31.280" v="2869" actId="26606"/>
          <ac:spMkLst>
            <pc:docMk/>
            <pc:sldMk cId="1249974547" sldId="261"/>
            <ac:spMk id="4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1:31.280" v="2869" actId="26606"/>
          <ac:spMkLst>
            <pc:docMk/>
            <pc:sldMk cId="1249974547" sldId="261"/>
            <ac:spMk id="48" creationId="{989683EB-D202-4B4D-B1BD-8BA6965FBEF5}"/>
          </ac:spMkLst>
        </pc:spChg>
        <pc:spChg chg="add del">
          <ac:chgData name="almir innocenti" userId="120029997511f8f3" providerId="LiveId" clId="{F3069C2F-B40F-40C6-BFEA-314E78639B82}" dt="2023-09-05T19:01:27.001" v="2961" actId="26606"/>
          <ac:spMkLst>
            <pc:docMk/>
            <pc:sldMk cId="1249974547" sldId="261"/>
            <ac:spMk id="49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1:32.800" v="2871" actId="26606"/>
          <ac:spMkLst>
            <pc:docMk/>
            <pc:sldMk cId="1249974547" sldId="261"/>
            <ac:spMk id="5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1:32.800" v="2871" actId="26606"/>
          <ac:spMkLst>
            <pc:docMk/>
            <pc:sldMk cId="1249974547" sldId="261"/>
            <ac:spMk id="51" creationId="{9163A971-857A-4D4D-B458-BADAF926FFCC}"/>
          </ac:spMkLst>
        </pc:spChg>
        <pc:spChg chg="add del">
          <ac:chgData name="almir innocenti" userId="120029997511f8f3" providerId="LiveId" clId="{F3069C2F-B40F-40C6-BFEA-314E78639B82}" dt="2023-09-05T19:06:31.861" v="2980" actId="26606"/>
          <ac:spMkLst>
            <pc:docMk/>
            <pc:sldMk cId="1249974547" sldId="261"/>
            <ac:spMk id="5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45.328" v="2893" actId="26606"/>
          <ac:spMkLst>
            <pc:docMk/>
            <pc:sldMk cId="1249974547" sldId="261"/>
            <ac:spMk id="5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45.328" v="2893" actId="26606"/>
          <ac:spMkLst>
            <pc:docMk/>
            <pc:sldMk cId="1249974547" sldId="261"/>
            <ac:spMk id="54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1:23:44.898" v="3679" actId="26606"/>
          <ac:spMkLst>
            <pc:docMk/>
            <pc:sldMk cId="1249974547" sldId="261"/>
            <ac:spMk id="55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06:31.861" v="2980" actId="26606"/>
          <ac:spMkLst>
            <pc:docMk/>
            <pc:sldMk cId="1249974547" sldId="261"/>
            <ac:spMk id="56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1:23:44.898" v="3679" actId="26606"/>
          <ac:spMkLst>
            <pc:docMk/>
            <pc:sldMk cId="1249974547" sldId="261"/>
            <ac:spMk id="57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02:32.010" v="2964" actId="26606"/>
          <ac:spMkLst>
            <pc:docMk/>
            <pc:sldMk cId="1249974547" sldId="261"/>
            <ac:spMk id="5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02.757" v="2875" actId="26606"/>
          <ac:spMkLst>
            <pc:docMk/>
            <pc:sldMk cId="1249974547" sldId="261"/>
            <ac:spMk id="5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2:32.010" v="2964" actId="26606"/>
          <ac:spMkLst>
            <pc:docMk/>
            <pc:sldMk cId="1249974547" sldId="261"/>
            <ac:spMk id="60" creationId="{9163A971-857A-4D4D-B458-BADAF926FFCC}"/>
          </ac:spMkLst>
        </pc:spChg>
        <pc:spChg chg="add del">
          <ac:chgData name="almir innocenti" userId="120029997511f8f3" providerId="LiveId" clId="{F3069C2F-B40F-40C6-BFEA-314E78639B82}" dt="2023-09-05T18:52:04.120" v="2877" actId="26606"/>
          <ac:spMkLst>
            <pc:docMk/>
            <pc:sldMk cId="1249974547" sldId="261"/>
            <ac:spMk id="6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2:35.095" v="2966" actId="26606"/>
          <ac:spMkLst>
            <pc:docMk/>
            <pc:sldMk cId="1249974547" sldId="261"/>
            <ac:spMk id="6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06.743" v="2879" actId="26606"/>
          <ac:spMkLst>
            <pc:docMk/>
            <pc:sldMk cId="1249974547" sldId="261"/>
            <ac:spMk id="6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2:35.095" v="2966" actId="26606"/>
          <ac:spMkLst>
            <pc:docMk/>
            <pc:sldMk cId="1249974547" sldId="261"/>
            <ac:spMk id="64" creationId="{9163A971-857A-4D4D-B458-BADAF926FFCC}"/>
          </ac:spMkLst>
        </pc:spChg>
        <pc:spChg chg="add del">
          <ac:chgData name="almir innocenti" userId="120029997511f8f3" providerId="LiveId" clId="{F3069C2F-B40F-40C6-BFEA-314E78639B82}" dt="2023-09-05T18:52:09.844" v="2881" actId="26606"/>
          <ac:spMkLst>
            <pc:docMk/>
            <pc:sldMk cId="1249974547" sldId="261"/>
            <ac:spMk id="6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09.844" v="2881" actId="26606"/>
          <ac:spMkLst>
            <pc:docMk/>
            <pc:sldMk cId="1249974547" sldId="261"/>
            <ac:spMk id="66" creationId="{60C2BF78-EE5B-49C7-ADD9-58CDBD13E3AA}"/>
          </ac:spMkLst>
        </pc:spChg>
        <pc:spChg chg="add del">
          <ac:chgData name="almir innocenti" userId="120029997511f8f3" providerId="LiveId" clId="{F3069C2F-B40F-40C6-BFEA-314E78639B82}" dt="2023-09-05T19:02:41.832" v="2968" actId="26606"/>
          <ac:spMkLst>
            <pc:docMk/>
            <pc:sldMk cId="1249974547" sldId="261"/>
            <ac:spMk id="6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44.793" v="2891" actId="26606"/>
          <ac:spMkLst>
            <pc:docMk/>
            <pc:sldMk cId="1249974547" sldId="261"/>
            <ac:spMk id="6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44.793" v="2891" actId="26606"/>
          <ac:spMkLst>
            <pc:docMk/>
            <pc:sldMk cId="1249974547" sldId="261"/>
            <ac:spMk id="69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06:16.437" v="2973" actId="26606"/>
          <ac:spMkLst>
            <pc:docMk/>
            <pc:sldMk cId="1249974547" sldId="261"/>
            <ac:spMk id="70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23:44.898" v="3679" actId="26606"/>
          <ac:spMkLst>
            <pc:docMk/>
            <pc:sldMk cId="1249974547" sldId="261"/>
            <ac:spMk id="71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06:21.194" v="2975" actId="26606"/>
          <ac:spMkLst>
            <pc:docMk/>
            <pc:sldMk cId="1249974547" sldId="261"/>
            <ac:spMk id="7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6:21.194" v="2975" actId="26606"/>
          <ac:spMkLst>
            <pc:docMk/>
            <pc:sldMk cId="1249974547" sldId="261"/>
            <ac:spMk id="73" creationId="{AB1CEEAD-825F-41AD-B0DB-77CE90932D00}"/>
          </ac:spMkLst>
        </pc:spChg>
        <pc:spChg chg="add del">
          <ac:chgData name="almir innocenti" userId="120029997511f8f3" providerId="LiveId" clId="{F3069C2F-B40F-40C6-BFEA-314E78639B82}" dt="2023-09-05T19:06:23.525" v="2977" actId="26606"/>
          <ac:spMkLst>
            <pc:docMk/>
            <pc:sldMk cId="1249974547" sldId="261"/>
            <ac:spMk id="75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1249974547" sldId="261"/>
            <ac:spMk id="76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19:06:31.796" v="2979" actId="26606"/>
          <ac:spMkLst>
            <pc:docMk/>
            <pc:sldMk cId="1249974547" sldId="261"/>
            <ac:spMk id="7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6:31.796" v="2979" actId="26606"/>
          <ac:spMkLst>
            <pc:docMk/>
            <pc:sldMk cId="1249974547" sldId="261"/>
            <ac:spMk id="78" creationId="{9163A971-857A-4D4D-B458-BADAF926FFCC}"/>
          </ac:spMkLst>
        </pc:spChg>
        <pc:spChg chg="add del">
          <ac:chgData name="almir innocenti" userId="120029997511f8f3" providerId="LiveId" clId="{F3069C2F-B40F-40C6-BFEA-314E78639B82}" dt="2023-09-05T19:08:27.251" v="3025" actId="26606"/>
          <ac:spMkLst>
            <pc:docMk/>
            <pc:sldMk cId="1249974547" sldId="261"/>
            <ac:spMk id="8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8:27.251" v="3025" actId="26606"/>
          <ac:spMkLst>
            <pc:docMk/>
            <pc:sldMk cId="1249974547" sldId="261"/>
            <ac:spMk id="81" creationId="{989683EB-D202-4B4D-B1BD-8BA6965FBEF5}"/>
          </ac:spMkLst>
        </pc:spChg>
        <pc:spChg chg="add del">
          <ac:chgData name="almir innocenti" userId="120029997511f8f3" providerId="LiveId" clId="{F3069C2F-B40F-40C6-BFEA-314E78639B82}" dt="2023-09-05T21:23:44.898" v="3679" actId="26606"/>
          <ac:spMkLst>
            <pc:docMk/>
            <pc:sldMk cId="1249974547" sldId="261"/>
            <ac:spMk id="82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59:02.085" v="4458" actId="26606"/>
          <ac:spMkLst>
            <pc:docMk/>
            <pc:sldMk cId="1249974547" sldId="261"/>
            <ac:spMk id="8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23:49.168" v="3681" actId="26606"/>
          <ac:spMkLst>
            <pc:docMk/>
            <pc:sldMk cId="1249974547" sldId="261"/>
            <ac:spMk id="84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23:49.168" v="3681" actId="26606"/>
          <ac:spMkLst>
            <pc:docMk/>
            <pc:sldMk cId="1249974547" sldId="261"/>
            <ac:spMk id="85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06:50.604" v="2982" actId="26606"/>
          <ac:spMkLst>
            <pc:docMk/>
            <pc:sldMk cId="1249974547" sldId="261"/>
            <ac:spMk id="8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1249974547" sldId="261"/>
            <ac:spMk id="87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19:06:50.604" v="2982" actId="26606"/>
          <ac:spMkLst>
            <pc:docMk/>
            <pc:sldMk cId="1249974547" sldId="261"/>
            <ac:spMk id="88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21:23:49.168" v="3681" actId="26606"/>
          <ac:spMkLst>
            <pc:docMk/>
            <pc:sldMk cId="1249974547" sldId="261"/>
            <ac:spMk id="91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06:58.774" v="2984" actId="26606"/>
          <ac:spMkLst>
            <pc:docMk/>
            <pc:sldMk cId="1249974547" sldId="261"/>
            <ac:spMk id="9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6:58.774" v="2984" actId="26606"/>
          <ac:spMkLst>
            <pc:docMk/>
            <pc:sldMk cId="1249974547" sldId="261"/>
            <ac:spMk id="93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21:23:49.168" v="3681" actId="26606"/>
          <ac:spMkLst>
            <pc:docMk/>
            <pc:sldMk cId="1249974547" sldId="261"/>
            <ac:spMk id="95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06:59.968" v="2986" actId="26606"/>
          <ac:spMkLst>
            <pc:docMk/>
            <pc:sldMk cId="1249974547" sldId="261"/>
            <ac:spMk id="96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23:49.168" v="3681" actId="26606"/>
          <ac:spMkLst>
            <pc:docMk/>
            <pc:sldMk cId="1249974547" sldId="261"/>
            <ac:spMk id="97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07:02.260" v="2988" actId="26606"/>
          <ac:spMkLst>
            <pc:docMk/>
            <pc:sldMk cId="1249974547" sldId="261"/>
            <ac:spMk id="9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7:02.260" v="2988" actId="26606"/>
          <ac:spMkLst>
            <pc:docMk/>
            <pc:sldMk cId="1249974547" sldId="261"/>
            <ac:spMk id="99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7T11:17:02.833" v="3879" actId="26606"/>
          <ac:spMkLst>
            <pc:docMk/>
            <pc:sldMk cId="1249974547" sldId="261"/>
            <ac:spMk id="101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19:07:05.069" v="2990" actId="26606"/>
          <ac:spMkLst>
            <pc:docMk/>
            <pc:sldMk cId="1249974547" sldId="261"/>
            <ac:spMk id="10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7:05.069" v="2990" actId="26606"/>
          <ac:spMkLst>
            <pc:docMk/>
            <pc:sldMk cId="1249974547" sldId="261"/>
            <ac:spMk id="103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7T11:17:02.833" v="3879" actId="26606"/>
          <ac:spMkLst>
            <pc:docMk/>
            <pc:sldMk cId="1249974547" sldId="261"/>
            <ac:spMk id="105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07:09.609" v="2992" actId="26606"/>
          <ac:spMkLst>
            <pc:docMk/>
            <pc:sldMk cId="1249974547" sldId="261"/>
            <ac:spMk id="106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17:02.833" v="3879" actId="26606"/>
          <ac:spMkLst>
            <pc:docMk/>
            <pc:sldMk cId="1249974547" sldId="261"/>
            <ac:spMk id="107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07:11.568" v="2994" actId="26606"/>
          <ac:spMkLst>
            <pc:docMk/>
            <pc:sldMk cId="1249974547" sldId="261"/>
            <ac:spMk id="108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17:02.833" v="3879" actId="26606"/>
          <ac:spMkLst>
            <pc:docMk/>
            <pc:sldMk cId="1249974547" sldId="261"/>
            <ac:spMk id="109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07:14.300" v="2996" actId="26606"/>
          <ac:spMkLst>
            <pc:docMk/>
            <pc:sldMk cId="1249974547" sldId="261"/>
            <ac:spMk id="110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17:02.833" v="3879" actId="26606"/>
          <ac:spMkLst>
            <pc:docMk/>
            <pc:sldMk cId="1249974547" sldId="261"/>
            <ac:spMk id="111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07:20.767" v="2998" actId="26606"/>
          <ac:spMkLst>
            <pc:docMk/>
            <pc:sldMk cId="1249974547" sldId="261"/>
            <ac:spMk id="11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249974547" sldId="261"/>
            <ac:spMk id="113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07:56.378" v="3000" actId="26606"/>
          <ac:spMkLst>
            <pc:docMk/>
            <pc:sldMk cId="1249974547" sldId="261"/>
            <ac:spMk id="114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21:53.382" v="3925" actId="26606"/>
          <ac:spMkLst>
            <pc:docMk/>
            <pc:sldMk cId="1249974547" sldId="261"/>
            <ac:spMk id="115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07:58.942" v="3002" actId="26606"/>
          <ac:spMkLst>
            <pc:docMk/>
            <pc:sldMk cId="1249974547" sldId="261"/>
            <ac:spMk id="11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21:57.660" v="3927" actId="26606"/>
          <ac:spMkLst>
            <pc:docMk/>
            <pc:sldMk cId="1249974547" sldId="261"/>
            <ac:spMk id="117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08:00.115" v="3004" actId="26606"/>
          <ac:spMkLst>
            <pc:docMk/>
            <pc:sldMk cId="1249974547" sldId="261"/>
            <ac:spMk id="118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08:01.688" v="3006" actId="26606"/>
          <ac:spMkLst>
            <pc:docMk/>
            <pc:sldMk cId="1249974547" sldId="261"/>
            <ac:spMk id="12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59:02.085" v="4458" actId="26606"/>
          <ac:spMkLst>
            <pc:docMk/>
            <pc:sldMk cId="1249974547" sldId="261"/>
            <ac:spMk id="121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19:08:02.995" v="3008" actId="26606"/>
          <ac:spMkLst>
            <pc:docMk/>
            <pc:sldMk cId="1249974547" sldId="261"/>
            <ac:spMk id="12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59:31.234" v="4460" actId="26606"/>
          <ac:spMkLst>
            <pc:docMk/>
            <pc:sldMk cId="1249974547" sldId="261"/>
            <ac:spMk id="123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08:04.193" v="3010" actId="26606"/>
          <ac:spMkLst>
            <pc:docMk/>
            <pc:sldMk cId="1249974547" sldId="261"/>
            <ac:spMk id="124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59:54.909" v="4465" actId="26606"/>
          <ac:spMkLst>
            <pc:docMk/>
            <pc:sldMk cId="1249974547" sldId="261"/>
            <ac:spMk id="12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8:05.376" v="3012" actId="26606"/>
          <ac:spMkLst>
            <pc:docMk/>
            <pc:sldMk cId="1249974547" sldId="261"/>
            <ac:spMk id="126" creationId="{6FA0A1AD-DEE2-4598-8D3B-C1F65F315A79}"/>
          </ac:spMkLst>
        </pc:spChg>
        <pc:spChg chg="add">
          <ac:chgData name="almir innocenti" userId="120029997511f8f3" providerId="LiveId" clId="{F3069C2F-B40F-40C6-BFEA-314E78639B82}" dt="2023-09-07T11:59:54.909" v="4465" actId="26606"/>
          <ac:spMkLst>
            <pc:docMk/>
            <pc:sldMk cId="1249974547" sldId="261"/>
            <ac:spMk id="12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8:06.608" v="3014" actId="26606"/>
          <ac:spMkLst>
            <pc:docMk/>
            <pc:sldMk cId="1249974547" sldId="261"/>
            <ac:spMk id="12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8:12.289" v="3016" actId="26606"/>
          <ac:spMkLst>
            <pc:docMk/>
            <pc:sldMk cId="1249974547" sldId="261"/>
            <ac:spMk id="13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8:12.289" v="3016" actId="26606"/>
          <ac:spMkLst>
            <pc:docMk/>
            <pc:sldMk cId="1249974547" sldId="261"/>
            <ac:spMk id="131" creationId="{E68EA504-F6E5-457A-ACFA-2F5FEB89FCDB}"/>
          </ac:spMkLst>
        </pc:spChg>
        <pc:spChg chg="add">
          <ac:chgData name="almir innocenti" userId="120029997511f8f3" providerId="LiveId" clId="{F3069C2F-B40F-40C6-BFEA-314E78639B82}" dt="2023-09-07T11:59:54.909" v="4465" actId="26606"/>
          <ac:spMkLst>
            <pc:docMk/>
            <pc:sldMk cId="1249974547" sldId="261"/>
            <ac:spMk id="132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9:08:14.648" v="3018" actId="26606"/>
          <ac:spMkLst>
            <pc:docMk/>
            <pc:sldMk cId="1249974547" sldId="261"/>
            <ac:spMk id="13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8:14.648" v="3018" actId="26606"/>
          <ac:spMkLst>
            <pc:docMk/>
            <pc:sldMk cId="1249974547" sldId="261"/>
            <ac:spMk id="134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7T11:21:58.526" v="3929" actId="26606"/>
          <ac:spMkLst>
            <pc:docMk/>
            <pc:sldMk cId="1249974547" sldId="261"/>
            <ac:spMk id="135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08:17.037" v="3020" actId="26606"/>
          <ac:spMkLst>
            <pc:docMk/>
            <pc:sldMk cId="1249974547" sldId="261"/>
            <ac:spMk id="13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8:17.037" v="3020" actId="26606"/>
          <ac:spMkLst>
            <pc:docMk/>
            <pc:sldMk cId="1249974547" sldId="261"/>
            <ac:spMk id="137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24:24.015" v="3957" actId="26606"/>
          <ac:spMkLst>
            <pc:docMk/>
            <pc:sldMk cId="1249974547" sldId="261"/>
            <ac:spMk id="138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19:08:25.342" v="3022" actId="26606"/>
          <ac:spMkLst>
            <pc:docMk/>
            <pc:sldMk cId="1249974547" sldId="261"/>
            <ac:spMk id="13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8:25.342" v="3022" actId="26606"/>
          <ac:spMkLst>
            <pc:docMk/>
            <pc:sldMk cId="1249974547" sldId="261"/>
            <ac:spMk id="140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19:08:27.227" v="3024" actId="26606"/>
          <ac:spMkLst>
            <pc:docMk/>
            <pc:sldMk cId="1249974547" sldId="261"/>
            <ac:spMk id="14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8:27.227" v="3024" actId="26606"/>
          <ac:spMkLst>
            <pc:docMk/>
            <pc:sldMk cId="1249974547" sldId="261"/>
            <ac:spMk id="144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19:25:22.318" v="3191" actId="26606"/>
          <ac:spMkLst>
            <pc:docMk/>
            <pc:sldMk cId="1249974547" sldId="261"/>
            <ac:spMk id="14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25:22.318" v="3191" actId="26606"/>
          <ac:spMkLst>
            <pc:docMk/>
            <pc:sldMk cId="1249974547" sldId="261"/>
            <ac:spMk id="148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19:25:15.570" v="3186" actId="26606"/>
          <ac:spMkLst>
            <pc:docMk/>
            <pc:sldMk cId="1249974547" sldId="261"/>
            <ac:spMk id="15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25:15.570" v="3186" actId="26606"/>
          <ac:spMkLst>
            <pc:docMk/>
            <pc:sldMk cId="1249974547" sldId="261"/>
            <ac:spMk id="156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19:25:20.306" v="3188" actId="26606"/>
          <ac:spMkLst>
            <pc:docMk/>
            <pc:sldMk cId="1249974547" sldId="261"/>
            <ac:spMk id="160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25:22.310" v="3190" actId="26606"/>
          <ac:spMkLst>
            <pc:docMk/>
            <pc:sldMk cId="1249974547" sldId="261"/>
            <ac:spMk id="162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25:50.772" v="3198" actId="26606"/>
          <ac:spMkLst>
            <pc:docMk/>
            <pc:sldMk cId="1249974547" sldId="261"/>
            <ac:spMk id="16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25:50.772" v="3198" actId="26606"/>
          <ac:spMkLst>
            <pc:docMk/>
            <pc:sldMk cId="1249974547" sldId="261"/>
            <ac:spMk id="165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19:25:37.445" v="3193" actId="26606"/>
          <ac:spMkLst>
            <pc:docMk/>
            <pc:sldMk cId="1249974547" sldId="261"/>
            <ac:spMk id="17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25:37.445" v="3193" actId="26606"/>
          <ac:spMkLst>
            <pc:docMk/>
            <pc:sldMk cId="1249974547" sldId="261"/>
            <ac:spMk id="173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19:25:39.346" v="3195" actId="26606"/>
          <ac:spMkLst>
            <pc:docMk/>
            <pc:sldMk cId="1249974547" sldId="261"/>
            <ac:spMk id="17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25:39.346" v="3195" actId="26606"/>
          <ac:spMkLst>
            <pc:docMk/>
            <pc:sldMk cId="1249974547" sldId="261"/>
            <ac:spMk id="178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19:25:50.732" v="3197" actId="26606"/>
          <ac:spMkLst>
            <pc:docMk/>
            <pc:sldMk cId="1249974547" sldId="261"/>
            <ac:spMk id="181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26:18.489" v="3205" actId="26606"/>
          <ac:spMkLst>
            <pc:docMk/>
            <pc:sldMk cId="1249974547" sldId="261"/>
            <ac:spMk id="183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249974547" sldId="261"/>
            <ac:spMk id="188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26:57.384" v="3207" actId="26606"/>
          <ac:spMkLst>
            <pc:docMk/>
            <pc:sldMk cId="1249974547" sldId="261"/>
            <ac:spMk id="193" creationId="{6FA0A1AD-DEE2-4598-8D3B-C1F65F315A79}"/>
          </ac:spMkLst>
        </pc:s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1249974547" sldId="261"/>
            <ac:grpSpMk id="26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1249974547" sldId="261"/>
            <ac:grpSpMk id="79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7T11:21:57.660" v="3927" actId="26606"/>
          <ac:grpSpMkLst>
            <pc:docMk/>
            <pc:sldMk cId="1249974547" sldId="261"/>
            <ac:grpSpMk id="119" creationId="{CC09AFE8-9934-40C0-A058-4008A3B197E7}"/>
          </ac:grpSpMkLst>
        </pc:grpChg>
        <pc:grpChg chg="add del">
          <ac:chgData name="almir innocenti" userId="120029997511f8f3" providerId="LiveId" clId="{F3069C2F-B40F-40C6-BFEA-314E78639B82}" dt="2023-09-07T11:24:24.015" v="3957" actId="26606"/>
          <ac:grpSpMkLst>
            <pc:docMk/>
            <pc:sldMk cId="1249974547" sldId="261"/>
            <ac:grpSpMk id="142" creationId="{CC09AFE8-9934-40C0-A058-4008A3B197E7}"/>
          </ac:grpSpMkLst>
        </pc:grpChg>
        <pc:graphicFrameChg chg="add del">
          <ac:chgData name="almir innocenti" userId="120029997511f8f3" providerId="LiveId" clId="{F3069C2F-B40F-40C6-BFEA-314E78639B82}" dt="2023-09-05T18:56:39.943" v="2923" actId="26606"/>
          <ac:graphicFrameMkLst>
            <pc:docMk/>
            <pc:sldMk cId="1249974547" sldId="261"/>
            <ac:graphicFrameMk id="21" creationId="{81A528AA-6B62-2C24-3E7C-A18860132952}"/>
          </ac:graphicFrameMkLst>
        </pc:graphicFrameChg>
        <pc:graphicFrameChg chg="add mod modGraphic">
          <ac:chgData name="almir innocenti" userId="120029997511f8f3" providerId="LiveId" clId="{F3069C2F-B40F-40C6-BFEA-314E78639B82}" dt="2023-09-07T11:59:54.909" v="4465" actId="26606"/>
          <ac:graphicFrameMkLst>
            <pc:docMk/>
            <pc:sldMk cId="1249974547" sldId="261"/>
            <ac:graphicFrameMk id="23" creationId="{4458A939-FE6F-1B8C-48B9-707549EAAA14}"/>
          </ac:graphicFrameMkLst>
        </pc:graphicFrameChg>
        <pc:picChg chg="mod ord">
          <ac:chgData name="almir innocenti" userId="120029997511f8f3" providerId="LiveId" clId="{F3069C2F-B40F-40C6-BFEA-314E78639B82}" dt="2023-09-07T11:59:54.909" v="4465" actId="26606"/>
          <ac:picMkLst>
            <pc:docMk/>
            <pc:sldMk cId="1249974547" sldId="261"/>
            <ac:picMk id="5" creationId="{1503C7E5-A626-223E-EDDC-C6EF7F23FE10}"/>
          </ac:picMkLst>
        </pc:picChg>
        <pc:cxnChg chg="add del">
          <ac:chgData name="almir innocenti" userId="120029997511f8f3" providerId="LiveId" clId="{F3069C2F-B40F-40C6-BFEA-314E78639B82}" dt="2023-09-05T18:56:23.181" v="2921" actId="26606"/>
          <ac:cxnSpMkLst>
            <pc:docMk/>
            <pc:sldMk cId="1249974547" sldId="261"/>
            <ac:cxnSpMk id="13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1249974547" sldId="261"/>
            <ac:cxnSpMk id="74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1249974547" sldId="261"/>
            <ac:cxnSpMk id="89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5T19:06:50.604" v="2982" actId="26606"/>
          <ac:cxnSpMkLst>
            <pc:docMk/>
            <pc:sldMk cId="1249974547" sldId="261"/>
            <ac:cxnSpMk id="90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06:58.774" v="2984" actId="26606"/>
          <ac:cxnSpMkLst>
            <pc:docMk/>
            <pc:sldMk cId="1249974547" sldId="261"/>
            <ac:cxnSpMk id="94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07:02.260" v="2988" actId="26606"/>
          <ac:cxnSpMkLst>
            <pc:docMk/>
            <pc:sldMk cId="1249974547" sldId="261"/>
            <ac:cxnSpMk id="100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07:05.069" v="2990" actId="26606"/>
          <ac:cxnSpMkLst>
            <pc:docMk/>
            <pc:sldMk cId="1249974547" sldId="261"/>
            <ac:cxnSpMk id="104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08:25.342" v="3022" actId="26606"/>
          <ac:cxnSpMkLst>
            <pc:docMk/>
            <pc:sldMk cId="1249974547" sldId="261"/>
            <ac:cxnSpMk id="141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08:27.227" v="3024" actId="26606"/>
          <ac:cxnSpMkLst>
            <pc:docMk/>
            <pc:sldMk cId="1249974547" sldId="261"/>
            <ac:cxnSpMk id="145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25:22.318" v="3191" actId="26606"/>
          <ac:cxnSpMkLst>
            <pc:docMk/>
            <pc:sldMk cId="1249974547" sldId="261"/>
            <ac:cxnSpMk id="149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25:15.570" v="3186" actId="26606"/>
          <ac:cxnSpMkLst>
            <pc:docMk/>
            <pc:sldMk cId="1249974547" sldId="261"/>
            <ac:cxnSpMk id="158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25:50.772" v="3198" actId="26606"/>
          <ac:cxnSpMkLst>
            <pc:docMk/>
            <pc:sldMk cId="1249974547" sldId="261"/>
            <ac:cxnSpMk id="166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25:37.445" v="3193" actId="26606"/>
          <ac:cxnSpMkLst>
            <pc:docMk/>
            <pc:sldMk cId="1249974547" sldId="261"/>
            <ac:cxnSpMk id="175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9:25:39.346" v="3195" actId="26606"/>
          <ac:cxnSpMkLst>
            <pc:docMk/>
            <pc:sldMk cId="1249974547" sldId="261"/>
            <ac:cxnSpMk id="179" creationId="{041A955B-D579-48FD-A51C-51B0C0B69F9A}"/>
          </ac:cxnSpMkLst>
        </pc:cxnChg>
      </pc:sldChg>
      <pc:sldChg chg="addSp delSp modSp mod setBg modClrScheme setClrOvrMap delDesignElem chgLayout">
        <pc:chgData name="almir innocenti" userId="120029997511f8f3" providerId="LiveId" clId="{F3069C2F-B40F-40C6-BFEA-314E78639B82}" dt="2023-09-07T12:00:14.248" v="4476" actId="26606"/>
        <pc:sldMkLst>
          <pc:docMk/>
          <pc:sldMk cId="767867470" sldId="262"/>
        </pc:sldMkLst>
        <pc:spChg chg="mod ord">
          <ac:chgData name="almir innocenti" userId="120029997511f8f3" providerId="LiveId" clId="{F3069C2F-B40F-40C6-BFEA-314E78639B82}" dt="2023-09-07T12:00:14.248" v="4476" actId="26606"/>
          <ac:spMkLst>
            <pc:docMk/>
            <pc:sldMk cId="767867470" sldId="262"/>
            <ac:spMk id="2" creationId="{DC201A38-7EFC-CB1B-C95C-40F5931C89B8}"/>
          </ac:spMkLst>
        </pc:spChg>
        <pc:spChg chg="add del mod ord">
          <ac:chgData name="almir innocenti" userId="120029997511f8f3" providerId="LiveId" clId="{F3069C2F-B40F-40C6-BFEA-314E78639B82}" dt="2023-09-05T19:03:05.835" v="2969" actId="26606"/>
          <ac:spMkLst>
            <pc:docMk/>
            <pc:sldMk cId="767867470" sldId="262"/>
            <ac:spMk id="3" creationId="{3AB7D26B-2A43-5125-CD2E-A18722CBE980}"/>
          </ac:spMkLst>
        </pc:spChg>
        <pc:spChg chg="add del">
          <ac:chgData name="almir innocenti" userId="120029997511f8f3" providerId="LiveId" clId="{F3069C2F-B40F-40C6-BFEA-314E78639B82}" dt="2023-09-05T18:59:16.657" v="2942" actId="26606"/>
          <ac:spMkLst>
            <pc:docMk/>
            <pc:sldMk cId="767867470" sldId="262"/>
            <ac:spMk id="1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9:16.657" v="2942" actId="26606"/>
          <ac:spMkLst>
            <pc:docMk/>
            <pc:sldMk cId="767867470" sldId="262"/>
            <ac:spMk id="12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19:09:34.159" v="3052" actId="26606"/>
          <ac:spMkLst>
            <pc:docMk/>
            <pc:sldMk cId="767867470" sldId="262"/>
            <ac:spMk id="1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9:34.159" v="3052" actId="26606"/>
          <ac:spMkLst>
            <pc:docMk/>
            <pc:sldMk cId="767867470" sldId="262"/>
            <ac:spMk id="17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8:52:45.095" v="2892" actId="26606"/>
          <ac:spMkLst>
            <pc:docMk/>
            <pc:sldMk cId="767867470" sldId="262"/>
            <ac:spMk id="1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45.095" v="2892" actId="26606"/>
          <ac:spMkLst>
            <pc:docMk/>
            <pc:sldMk cId="767867470" sldId="262"/>
            <ac:spMk id="21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00:54.039" v="2947" actId="26606"/>
          <ac:spMkLst>
            <pc:docMk/>
            <pc:sldMk cId="767867470" sldId="262"/>
            <ac:spMk id="22" creationId="{5B6D324E-2D03-4162-AF1E-D5E32234E254}"/>
          </ac:spMkLst>
        </pc:spChg>
        <pc:spChg chg="del">
          <ac:chgData name="almir innocenti" userId="120029997511f8f3" providerId="LiveId" clId="{F3069C2F-B40F-40C6-BFEA-314E78639B82}" dt="2023-09-05T07:15:13.082" v="357" actId="700"/>
          <ac:spMkLst>
            <pc:docMk/>
            <pc:sldMk cId="767867470" sldId="262"/>
            <ac:spMk id="23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9:00:54.039" v="2947" actId="26606"/>
          <ac:spMkLst>
            <pc:docMk/>
            <pc:sldMk cId="767867470" sldId="262"/>
            <ac:spMk id="24" creationId="{B4147794-66B7-4CDE-BC75-BBDC48B2FCEB}"/>
          </ac:spMkLst>
        </pc:spChg>
        <pc:spChg chg="del">
          <ac:chgData name="almir innocenti" userId="120029997511f8f3" providerId="LiveId" clId="{F3069C2F-B40F-40C6-BFEA-314E78639B82}" dt="2023-09-05T07:15:13.082" v="357" actId="700"/>
          <ac:spMkLst>
            <pc:docMk/>
            <pc:sldMk cId="767867470" sldId="262"/>
            <ac:spMk id="25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18:52:36.919" v="2884" actId="26606"/>
          <ac:spMkLst>
            <pc:docMk/>
            <pc:sldMk cId="767867470" sldId="262"/>
            <ac:spMk id="26" creationId="{5B6D324E-2D03-4162-AF1E-D5E32234E254}"/>
          </ac:spMkLst>
        </pc:spChg>
        <pc:spChg chg="del">
          <ac:chgData name="almir innocenti" userId="120029997511f8f3" providerId="LiveId" clId="{F3069C2F-B40F-40C6-BFEA-314E78639B82}" dt="2023-09-05T07:15:13.082" v="357" actId="700"/>
          <ac:spMkLst>
            <pc:docMk/>
            <pc:sldMk cId="767867470" sldId="262"/>
            <ac:spMk id="27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18:52:36.919" v="2884" actId="26606"/>
          <ac:spMkLst>
            <pc:docMk/>
            <pc:sldMk cId="767867470" sldId="262"/>
            <ac:spMk id="28" creationId="{60C2BF78-EE5B-49C7-ADD9-58CDBD13E3AA}"/>
          </ac:spMkLst>
        </pc:spChg>
        <pc:spChg chg="add del">
          <ac:chgData name="almir innocenti" userId="120029997511f8f3" providerId="LiveId" clId="{F3069C2F-B40F-40C6-BFEA-314E78639B82}" dt="2023-09-05T19:00:58.441" v="2949" actId="26606"/>
          <ac:spMkLst>
            <pc:docMk/>
            <pc:sldMk cId="767867470" sldId="262"/>
            <ac:spMk id="2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38.249" v="2886" actId="26606"/>
          <ac:spMkLst>
            <pc:docMk/>
            <pc:sldMk cId="767867470" sldId="262"/>
            <ac:spMk id="3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38.249" v="2886" actId="26606"/>
          <ac:spMkLst>
            <pc:docMk/>
            <pc:sldMk cId="767867470" sldId="262"/>
            <ac:spMk id="31" creationId="{989683EB-D202-4B4D-B1BD-8BA6965FBEF5}"/>
          </ac:spMkLst>
        </pc:spChg>
        <pc:spChg chg="add del">
          <ac:chgData name="almir innocenti" userId="120029997511f8f3" providerId="LiveId" clId="{F3069C2F-B40F-40C6-BFEA-314E78639B82}" dt="2023-09-05T19:00:58.441" v="2949" actId="26606"/>
          <ac:spMkLst>
            <pc:docMk/>
            <pc:sldMk cId="767867470" sldId="262"/>
            <ac:spMk id="32" creationId="{9163A971-857A-4D4D-B458-BADAF926FFCC}"/>
          </ac:spMkLst>
        </pc:spChg>
        <pc:spChg chg="add del">
          <ac:chgData name="almir innocenti" userId="120029997511f8f3" providerId="LiveId" clId="{F3069C2F-B40F-40C6-BFEA-314E78639B82}" dt="2023-09-05T18:52:39.120" v="2888" actId="26606"/>
          <ac:spMkLst>
            <pc:docMk/>
            <pc:sldMk cId="767867470" sldId="262"/>
            <ac:spMk id="3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39.120" v="2888" actId="26606"/>
          <ac:spMkLst>
            <pc:docMk/>
            <pc:sldMk cId="767867470" sldId="262"/>
            <ac:spMk id="34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9:00:59.202" v="2951" actId="26606"/>
          <ac:spMkLst>
            <pc:docMk/>
            <pc:sldMk cId="767867470" sldId="262"/>
            <ac:spMk id="3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2:44.382" v="2890" actId="26606"/>
          <ac:spMkLst>
            <pc:docMk/>
            <pc:sldMk cId="767867470" sldId="262"/>
            <ac:spMk id="36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00:59.202" v="2951" actId="26606"/>
          <ac:spMkLst>
            <pc:docMk/>
            <pc:sldMk cId="767867470" sldId="262"/>
            <ac:spMk id="37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01:17.313" v="2959" actId="26606"/>
          <ac:spMkLst>
            <pc:docMk/>
            <pc:sldMk cId="767867470" sldId="262"/>
            <ac:spMk id="39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48:10.621" v="3794" actId="26606"/>
          <ac:spMkLst>
            <pc:docMk/>
            <pc:sldMk cId="767867470" sldId="262"/>
            <ac:spMk id="41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48:10.621" v="3794" actId="26606"/>
          <ac:spMkLst>
            <pc:docMk/>
            <pc:sldMk cId="767867470" sldId="262"/>
            <ac:spMk id="42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08:51.246" v="3027" actId="26606"/>
          <ac:spMkLst>
            <pc:docMk/>
            <pc:sldMk cId="767867470" sldId="262"/>
            <ac:spMk id="43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01:10.162" v="2954" actId="26606"/>
          <ac:spMkLst>
            <pc:docMk/>
            <pc:sldMk cId="767867470" sldId="262"/>
            <ac:spMk id="4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9:02.420" v="3029" actId="26606"/>
          <ac:spMkLst>
            <pc:docMk/>
            <pc:sldMk cId="767867470" sldId="262"/>
            <ac:spMk id="45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01:10.162" v="2954" actId="26606"/>
          <ac:spMkLst>
            <pc:docMk/>
            <pc:sldMk cId="767867470" sldId="262"/>
            <ac:spMk id="46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09:04.209" v="3031" actId="26606"/>
          <ac:spMkLst>
            <pc:docMk/>
            <pc:sldMk cId="767867470" sldId="262"/>
            <ac:spMk id="4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1:14.110" v="2956" actId="26606"/>
          <ac:spMkLst>
            <pc:docMk/>
            <pc:sldMk cId="767867470" sldId="262"/>
            <ac:spMk id="4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1:14.110" v="2956" actId="26606"/>
          <ac:spMkLst>
            <pc:docMk/>
            <pc:sldMk cId="767867470" sldId="262"/>
            <ac:spMk id="49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09:04.209" v="3031" actId="26606"/>
          <ac:spMkLst>
            <pc:docMk/>
            <pc:sldMk cId="767867470" sldId="262"/>
            <ac:spMk id="50" creationId="{E68EA504-F6E5-457A-ACFA-2F5FEB89FCDB}"/>
          </ac:spMkLst>
        </pc:spChg>
        <pc:spChg chg="add del">
          <ac:chgData name="almir innocenti" userId="120029997511f8f3" providerId="LiveId" clId="{F3069C2F-B40F-40C6-BFEA-314E78639B82}" dt="2023-09-05T19:01:16.808" v="2958" actId="26606"/>
          <ac:spMkLst>
            <pc:docMk/>
            <pc:sldMk cId="767867470" sldId="262"/>
            <ac:spMk id="51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09:10.034" v="3033" actId="26606"/>
          <ac:spMkLst>
            <pc:docMk/>
            <pc:sldMk cId="767867470" sldId="262"/>
            <ac:spMk id="5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9:11.895" v="3035" actId="26606"/>
          <ac:spMkLst>
            <pc:docMk/>
            <pc:sldMk cId="767867470" sldId="262"/>
            <ac:spMk id="5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48:10.621" v="3794" actId="26606"/>
          <ac:spMkLst>
            <pc:docMk/>
            <pc:sldMk cId="767867470" sldId="262"/>
            <ac:spMk id="5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09:14.084" v="3037" actId="26606"/>
          <ac:spMkLst>
            <pc:docMk/>
            <pc:sldMk cId="767867470" sldId="262"/>
            <ac:spMk id="5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48:10.621" v="3794" actId="26606"/>
          <ac:spMkLst>
            <pc:docMk/>
            <pc:sldMk cId="767867470" sldId="262"/>
            <ac:spMk id="57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09:23.572" v="3039" actId="26606"/>
          <ac:spMkLst>
            <pc:docMk/>
            <pc:sldMk cId="767867470" sldId="262"/>
            <ac:spMk id="5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9:23.572" v="3039" actId="26606"/>
          <ac:spMkLst>
            <pc:docMk/>
            <pc:sldMk cId="767867470" sldId="262"/>
            <ac:spMk id="59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21:48:10.621" v="3794" actId="26606"/>
          <ac:spMkLst>
            <pc:docMk/>
            <pc:sldMk cId="767867470" sldId="262"/>
            <ac:spMk id="60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09:28.165" v="3041" actId="26606"/>
          <ac:spMkLst>
            <pc:docMk/>
            <pc:sldMk cId="767867470" sldId="262"/>
            <ac:spMk id="61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48:10.573" v="3793" actId="26606"/>
          <ac:spMkLst>
            <pc:docMk/>
            <pc:sldMk cId="767867470" sldId="262"/>
            <ac:spMk id="62" creationId="{9A724DBA-D2D9-471E-8ED7-2015DDD950DF}"/>
          </ac:spMkLst>
        </pc:spChg>
        <pc:spChg chg="add del">
          <ac:chgData name="almir innocenti" userId="120029997511f8f3" providerId="LiveId" clId="{F3069C2F-B40F-40C6-BFEA-314E78639B82}" dt="2023-09-05T19:09:29.647" v="3043" actId="26606"/>
          <ac:spMkLst>
            <pc:docMk/>
            <pc:sldMk cId="767867470" sldId="262"/>
            <ac:spMk id="6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9:29.647" v="3043" actId="26606"/>
          <ac:spMkLst>
            <pc:docMk/>
            <pc:sldMk cId="767867470" sldId="262"/>
            <ac:spMk id="64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09:30.827" v="3045" actId="26606"/>
          <ac:spMkLst>
            <pc:docMk/>
            <pc:sldMk cId="767867470" sldId="262"/>
            <ac:spMk id="6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9:30.827" v="3045" actId="26606"/>
          <ac:spMkLst>
            <pc:docMk/>
            <pc:sldMk cId="767867470" sldId="262"/>
            <ac:spMk id="67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0:00:07.912" v="3561" actId="26606"/>
          <ac:spMkLst>
            <pc:docMk/>
            <pc:sldMk cId="767867470" sldId="262"/>
            <ac:spMk id="68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19:09:31.844" v="3047" actId="26606"/>
          <ac:spMkLst>
            <pc:docMk/>
            <pc:sldMk cId="767867470" sldId="262"/>
            <ac:spMk id="6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9:31.844" v="3047" actId="26606"/>
          <ac:spMkLst>
            <pc:docMk/>
            <pc:sldMk cId="767867470" sldId="262"/>
            <ac:spMk id="70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1:48:10.573" v="3793" actId="26606"/>
          <ac:spMkLst>
            <pc:docMk/>
            <pc:sldMk cId="767867470" sldId="262"/>
            <ac:spMk id="71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09:33.093" v="3049" actId="26606"/>
          <ac:spMkLst>
            <pc:docMk/>
            <pc:sldMk cId="767867470" sldId="262"/>
            <ac:spMk id="7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9:33.093" v="3049" actId="26606"/>
          <ac:spMkLst>
            <pc:docMk/>
            <pc:sldMk cId="767867470" sldId="262"/>
            <ac:spMk id="73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1:48:10.573" v="3793" actId="26606"/>
          <ac:spMkLst>
            <pc:docMk/>
            <pc:sldMk cId="767867470" sldId="262"/>
            <ac:spMk id="74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09:34.135" v="3051" actId="26606"/>
          <ac:spMkLst>
            <pc:docMk/>
            <pc:sldMk cId="767867470" sldId="262"/>
            <ac:spMk id="7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09:34.135" v="3051" actId="26606"/>
          <ac:spMkLst>
            <pc:docMk/>
            <pc:sldMk cId="767867470" sldId="262"/>
            <ac:spMk id="76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0:00:07.912" v="3561" actId="26606"/>
          <ac:spMkLst>
            <pc:docMk/>
            <pc:sldMk cId="767867470" sldId="262"/>
            <ac:spMk id="77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19:11:21.686" v="3056" actId="26606"/>
          <ac:spMkLst>
            <pc:docMk/>
            <pc:sldMk cId="767867470" sldId="262"/>
            <ac:spMk id="7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1:21.686" v="3056" actId="26606"/>
          <ac:spMkLst>
            <pc:docMk/>
            <pc:sldMk cId="767867470" sldId="262"/>
            <ac:spMk id="79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1:48:10.573" v="3793" actId="26606"/>
          <ac:spMkLst>
            <pc:docMk/>
            <pc:sldMk cId="767867470" sldId="262"/>
            <ac:spMk id="81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48:10.573" v="3793" actId="26606"/>
          <ac:spMkLst>
            <pc:docMk/>
            <pc:sldMk cId="767867470" sldId="262"/>
            <ac:spMk id="83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11:21.654" v="3055" actId="26606"/>
          <ac:spMkLst>
            <pc:docMk/>
            <pc:sldMk cId="767867470" sldId="262"/>
            <ac:spMk id="8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1:21.654" v="3055" actId="26606"/>
          <ac:spMkLst>
            <pc:docMk/>
            <pc:sldMk cId="767867470" sldId="262"/>
            <ac:spMk id="86" creationId="{989683EB-D202-4B4D-B1BD-8BA6965FBEF5}"/>
          </ac:spMkLst>
        </pc:spChg>
        <pc:spChg chg="add del">
          <ac:chgData name="almir innocenti" userId="120029997511f8f3" providerId="LiveId" clId="{F3069C2F-B40F-40C6-BFEA-314E78639B82}" dt="2023-09-05T22:17:40.400" v="3822" actId="26606"/>
          <ac:spMkLst>
            <pc:docMk/>
            <pc:sldMk cId="767867470" sldId="262"/>
            <ac:spMk id="87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19:27:15.925" v="3210" actId="26606"/>
          <ac:spMkLst>
            <pc:docMk/>
            <pc:sldMk cId="767867470" sldId="262"/>
            <ac:spMk id="8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27:15.925" v="3210" actId="26606"/>
          <ac:spMkLst>
            <pc:docMk/>
            <pc:sldMk cId="767867470" sldId="262"/>
            <ac:spMk id="89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2:17:40.400" v="3822" actId="26606"/>
          <ac:spMkLst>
            <pc:docMk/>
            <pc:sldMk cId="767867470" sldId="262"/>
            <ac:spMk id="9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2:17:40.400" v="3822" actId="26606"/>
          <ac:spMkLst>
            <pc:docMk/>
            <pc:sldMk cId="767867470" sldId="262"/>
            <ac:spMk id="92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59:52.371" v="3560" actId="26606"/>
          <ac:spMkLst>
            <pc:docMk/>
            <pc:sldMk cId="767867470" sldId="262"/>
            <ac:spMk id="93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19:27:15.893" v="3209" actId="26606"/>
          <ac:spMkLst>
            <pc:docMk/>
            <pc:sldMk cId="767867470" sldId="262"/>
            <ac:spMk id="94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767867470" sldId="262"/>
            <ac:spMk id="9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767867470" sldId="262"/>
            <ac:spMk id="97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2:17:40.400" v="3822" actId="26606"/>
          <ac:spMkLst>
            <pc:docMk/>
            <pc:sldMk cId="767867470" sldId="262"/>
            <ac:spMk id="98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2:17:40.400" v="3822" actId="26606"/>
          <ac:spMkLst>
            <pc:docMk/>
            <pc:sldMk cId="767867470" sldId="262"/>
            <ac:spMk id="99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26:20.856" v="4000" actId="26606"/>
          <ac:spMkLst>
            <pc:docMk/>
            <pc:sldMk cId="767867470" sldId="262"/>
            <ac:spMk id="100" creationId="{37D54B6C-87D0-4C03-8335-3955179D2B5B}"/>
          </ac:spMkLst>
        </pc:spChg>
        <pc:spChg chg="add del">
          <ac:chgData name="almir innocenti" userId="120029997511f8f3" providerId="LiveId" clId="{F3069C2F-B40F-40C6-BFEA-314E78639B82}" dt="2023-09-05T19:59:52.371" v="3560" actId="26606"/>
          <ac:spMkLst>
            <pc:docMk/>
            <pc:sldMk cId="767867470" sldId="262"/>
            <ac:spMk id="101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19:28:13.497" v="3212" actId="26606"/>
          <ac:spMkLst>
            <pc:docMk/>
            <pc:sldMk cId="767867470" sldId="262"/>
            <ac:spMk id="102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31:21.124" v="3222" actId="26606"/>
          <ac:spMkLst>
            <pc:docMk/>
            <pc:sldMk cId="767867470" sldId="262"/>
            <ac:spMk id="104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2:17:11.124" v="3811" actId="26606"/>
          <ac:spMkLst>
            <pc:docMk/>
            <pc:sldMk cId="767867470" sldId="262"/>
            <ac:spMk id="105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0:00:17.301" v="3562" actId="26606"/>
          <ac:spMkLst>
            <pc:docMk/>
            <pc:sldMk cId="767867470" sldId="262"/>
            <ac:spMk id="107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19:29:56.703" v="3218" actId="26606"/>
          <ac:spMkLst>
            <pc:docMk/>
            <pc:sldMk cId="767867470" sldId="262"/>
            <ac:spMk id="10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2:17:11.124" v="3811" actId="26606"/>
          <ac:spMkLst>
            <pc:docMk/>
            <pc:sldMk cId="767867470" sldId="262"/>
            <ac:spMk id="110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29:56.703" v="3218" actId="26606"/>
          <ac:spMkLst>
            <pc:docMk/>
            <pc:sldMk cId="767867470" sldId="262"/>
            <ac:spMk id="111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22:17:11.124" v="3811" actId="26606"/>
          <ac:spMkLst>
            <pc:docMk/>
            <pc:sldMk cId="767867470" sldId="262"/>
            <ac:spMk id="112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0:00:17.301" v="3562" actId="26606"/>
          <ac:spMkLst>
            <pc:docMk/>
            <pc:sldMk cId="767867470" sldId="262"/>
            <ac:spMk id="114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22:17:11.124" v="3811" actId="26606"/>
          <ac:spMkLst>
            <pc:docMk/>
            <pc:sldMk cId="767867470" sldId="262"/>
            <ac:spMk id="116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29:49.828" v="3217" actId="26606"/>
          <ac:spMkLst>
            <pc:docMk/>
            <pc:sldMk cId="767867470" sldId="262"/>
            <ac:spMk id="11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2:17:11.124" v="3811" actId="26606"/>
          <ac:spMkLst>
            <pc:docMk/>
            <pc:sldMk cId="767867470" sldId="262"/>
            <ac:spMk id="119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29:49.828" v="3217" actId="26606"/>
          <ac:spMkLst>
            <pc:docMk/>
            <pc:sldMk cId="767867470" sldId="262"/>
            <ac:spMk id="120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22:17:12.639" v="3813" actId="26606"/>
          <ac:spMkLst>
            <pc:docMk/>
            <pc:sldMk cId="767867470" sldId="262"/>
            <ac:spMk id="121" creationId="{73AD41DB-DF9F-49BC-85AE-6AB1840AD517}"/>
          </ac:spMkLst>
        </pc:spChg>
        <pc:spChg chg="add del">
          <ac:chgData name="almir innocenti" userId="120029997511f8f3" providerId="LiveId" clId="{F3069C2F-B40F-40C6-BFEA-314E78639B82}" dt="2023-09-07T11:29:37.559" v="4052" actId="26606"/>
          <ac:spMkLst>
            <pc:docMk/>
            <pc:sldMk cId="767867470" sldId="262"/>
            <ac:spMk id="125" creationId="{37D54B6C-87D0-4C03-8335-3955179D2B5B}"/>
          </ac:spMkLst>
        </pc:spChg>
        <pc:spChg chg="add del">
          <ac:chgData name="almir innocenti" userId="120029997511f8f3" providerId="LiveId" clId="{F3069C2F-B40F-40C6-BFEA-314E78639B82}" dt="2023-09-05T22:17:23.264" v="3815" actId="26606"/>
          <ac:spMkLst>
            <pc:docMk/>
            <pc:sldMk cId="767867470" sldId="262"/>
            <ac:spMk id="127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767867470" sldId="262"/>
            <ac:spMk id="128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22:17:23.264" v="3815" actId="26606"/>
          <ac:spMkLst>
            <pc:docMk/>
            <pc:sldMk cId="767867470" sldId="262"/>
            <ac:spMk id="129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2:17:23.264" v="3815" actId="26606"/>
          <ac:spMkLst>
            <pc:docMk/>
            <pc:sldMk cId="767867470" sldId="262"/>
            <ac:spMk id="131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2:17:23.264" v="3815" actId="26606"/>
          <ac:spMkLst>
            <pc:docMk/>
            <pc:sldMk cId="767867470" sldId="262"/>
            <ac:spMk id="132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2:17:23.264" v="3815" actId="26606"/>
          <ac:spMkLst>
            <pc:docMk/>
            <pc:sldMk cId="767867470" sldId="262"/>
            <ac:spMk id="133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26:40.625" v="4004" actId="26606"/>
          <ac:spMkLst>
            <pc:docMk/>
            <pc:sldMk cId="767867470" sldId="262"/>
            <ac:spMk id="134" creationId="{051F07E2-B05C-41F9-A9EE-4AC115603F14}"/>
          </ac:spMkLst>
        </pc:spChg>
        <pc:spChg chg="add del">
          <ac:chgData name="almir innocenti" userId="120029997511f8f3" providerId="LiveId" clId="{F3069C2F-B40F-40C6-BFEA-314E78639B82}" dt="2023-09-05T22:17:27.144" v="3817" actId="26606"/>
          <ac:spMkLst>
            <pc:docMk/>
            <pc:sldMk cId="767867470" sldId="262"/>
            <ac:spMk id="135" creationId="{9A724DBA-D2D9-471E-8ED7-2015DDD950DF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767867470" sldId="262"/>
            <ac:spMk id="136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5T22:17:27.144" v="3817" actId="26606"/>
          <ac:spMkLst>
            <pc:docMk/>
            <pc:sldMk cId="767867470" sldId="262"/>
            <ac:spMk id="137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2:17:27.144" v="3817" actId="26606"/>
          <ac:spMkLst>
            <pc:docMk/>
            <pc:sldMk cId="767867470" sldId="262"/>
            <ac:spMk id="139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2:17:27.144" v="3817" actId="26606"/>
          <ac:spMkLst>
            <pc:docMk/>
            <pc:sldMk cId="767867470" sldId="262"/>
            <ac:spMk id="14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2:17:27.144" v="3817" actId="26606"/>
          <ac:spMkLst>
            <pc:docMk/>
            <pc:sldMk cId="767867470" sldId="262"/>
            <ac:spMk id="141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29:46.301" v="4054" actId="26606"/>
          <ac:spMkLst>
            <pc:docMk/>
            <pc:sldMk cId="767867470" sldId="262"/>
            <ac:spMk id="142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5T22:17:36.300" v="3819" actId="26606"/>
          <ac:spMkLst>
            <pc:docMk/>
            <pc:sldMk cId="767867470" sldId="262"/>
            <ac:spMk id="143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22:17:36.300" v="3819" actId="26606"/>
          <ac:spMkLst>
            <pc:docMk/>
            <pc:sldMk cId="767867470" sldId="262"/>
            <ac:spMk id="144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22:17:36.300" v="3819" actId="26606"/>
          <ac:spMkLst>
            <pc:docMk/>
            <pc:sldMk cId="767867470" sldId="262"/>
            <ac:spMk id="145" creationId="{8F451A30-466B-4996-9BA5-CD6ABCC6D558}"/>
          </ac:spMkLst>
        </pc:spChg>
        <pc:spChg chg="add del">
          <ac:chgData name="almir innocenti" userId="120029997511f8f3" providerId="LiveId" clId="{F3069C2F-B40F-40C6-BFEA-314E78639B82}" dt="2023-09-05T22:17:40.352" v="3821" actId="26606"/>
          <ac:spMkLst>
            <pc:docMk/>
            <pc:sldMk cId="767867470" sldId="262"/>
            <ac:spMk id="147" creationId="{9A724DBA-D2D9-471E-8ED7-2015DDD950DF}"/>
          </ac:spMkLst>
        </pc:spChg>
        <pc:spChg chg="add del">
          <ac:chgData name="almir innocenti" userId="120029997511f8f3" providerId="LiveId" clId="{F3069C2F-B40F-40C6-BFEA-314E78639B82}" dt="2023-09-05T22:17:40.352" v="3821" actId="26606"/>
          <ac:spMkLst>
            <pc:docMk/>
            <pc:sldMk cId="767867470" sldId="262"/>
            <ac:spMk id="148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2:17:40.352" v="3821" actId="26606"/>
          <ac:spMkLst>
            <pc:docMk/>
            <pc:sldMk cId="767867470" sldId="262"/>
            <ac:spMk id="149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2:17:40.352" v="3821" actId="26606"/>
          <ac:spMkLst>
            <pc:docMk/>
            <pc:sldMk cId="767867470" sldId="262"/>
            <ac:spMk id="15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2:17:40.352" v="3821" actId="26606"/>
          <ac:spMkLst>
            <pc:docMk/>
            <pc:sldMk cId="767867470" sldId="262"/>
            <ac:spMk id="151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18:00.420" v="3898" actId="26606"/>
          <ac:spMkLst>
            <pc:docMk/>
            <pc:sldMk cId="767867470" sldId="262"/>
            <ac:spMk id="153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7T11:18:00.420" v="3898" actId="26606"/>
          <ac:spMkLst>
            <pc:docMk/>
            <pc:sldMk cId="767867470" sldId="262"/>
            <ac:spMk id="154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18:00.420" v="3898" actId="26606"/>
          <ac:spMkLst>
            <pc:docMk/>
            <pc:sldMk cId="767867470" sldId="262"/>
            <ac:spMk id="15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18:00.420" v="3898" actId="26606"/>
          <ac:spMkLst>
            <pc:docMk/>
            <pc:sldMk cId="767867470" sldId="262"/>
            <ac:spMk id="15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7T11:18:00.420" v="3898" actId="26606"/>
          <ac:spMkLst>
            <pc:docMk/>
            <pc:sldMk cId="767867470" sldId="262"/>
            <ac:spMk id="157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17:27.904" v="3889" actId="26606"/>
          <ac:spMkLst>
            <pc:docMk/>
            <pc:sldMk cId="767867470" sldId="262"/>
            <ac:spMk id="159" creationId="{9AA72BD9-2C5A-4EDC-931F-5AA08EACA0F3}"/>
          </ac:spMkLst>
        </pc:spChg>
        <pc:spChg chg="add del">
          <ac:chgData name="almir innocenti" userId="120029997511f8f3" providerId="LiveId" clId="{F3069C2F-B40F-40C6-BFEA-314E78639B82}" dt="2023-09-07T11:17:27.904" v="3889" actId="26606"/>
          <ac:spMkLst>
            <pc:docMk/>
            <pc:sldMk cId="767867470" sldId="262"/>
            <ac:spMk id="160" creationId="{DD3981AC-7B61-4947-BCF3-F7AA7FA385B9}"/>
          </ac:spMkLst>
        </pc:spChg>
        <pc:spChg chg="add del">
          <ac:chgData name="almir innocenti" userId="120029997511f8f3" providerId="LiveId" clId="{F3069C2F-B40F-40C6-BFEA-314E78639B82}" dt="2023-09-07T11:18:41.322" v="3904" actId="26606"/>
          <ac:spMkLst>
            <pc:docMk/>
            <pc:sldMk cId="767867470" sldId="262"/>
            <ac:spMk id="161" creationId="{9AA72BD9-2C5A-4EDC-931F-5AA08EACA0F3}"/>
          </ac:spMkLst>
        </pc:spChg>
        <pc:spChg chg="add del">
          <ac:chgData name="almir innocenti" userId="120029997511f8f3" providerId="LiveId" clId="{F3069C2F-B40F-40C6-BFEA-314E78639B82}" dt="2023-09-07T11:17:10.999" v="3881" actId="26606"/>
          <ac:spMkLst>
            <pc:docMk/>
            <pc:sldMk cId="767867470" sldId="262"/>
            <ac:spMk id="162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18:41.322" v="3904" actId="26606"/>
          <ac:spMkLst>
            <pc:docMk/>
            <pc:sldMk cId="767867470" sldId="262"/>
            <ac:spMk id="163" creationId="{DD3981AC-7B61-4947-BCF3-F7AA7FA385B9}"/>
          </ac:spMkLst>
        </pc:spChg>
        <pc:spChg chg="add del">
          <ac:chgData name="almir innocenti" userId="120029997511f8f3" providerId="LiveId" clId="{F3069C2F-B40F-40C6-BFEA-314E78639B82}" dt="2023-09-07T11:17:13.073" v="3883" actId="26606"/>
          <ac:spMkLst>
            <pc:docMk/>
            <pc:sldMk cId="767867470" sldId="262"/>
            <ac:spMk id="164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18:41.322" v="3904" actId="26606"/>
          <ac:spMkLst>
            <pc:docMk/>
            <pc:sldMk cId="767867470" sldId="262"/>
            <ac:spMk id="165" creationId="{55D4142C-5077-457F-A6AD-3FECFDB39685}"/>
          </ac:spMkLst>
        </pc:spChg>
        <pc:spChg chg="add del">
          <ac:chgData name="almir innocenti" userId="120029997511f8f3" providerId="LiveId" clId="{F3069C2F-B40F-40C6-BFEA-314E78639B82}" dt="2023-09-07T11:17:27.904" v="3889" actId="26606"/>
          <ac:spMkLst>
            <pc:docMk/>
            <pc:sldMk cId="767867470" sldId="262"/>
            <ac:spMk id="166" creationId="{55D4142C-5077-457F-A6AD-3FECFDB39685}"/>
          </ac:spMkLst>
        </pc:spChg>
        <pc:spChg chg="add del">
          <ac:chgData name="almir innocenti" userId="120029997511f8f3" providerId="LiveId" clId="{F3069C2F-B40F-40C6-BFEA-314E78639B82}" dt="2023-09-07T11:18:41.322" v="3904" actId="26606"/>
          <ac:spMkLst>
            <pc:docMk/>
            <pc:sldMk cId="767867470" sldId="262"/>
            <ac:spMk id="167" creationId="{7A5F0580-5EE9-419F-96EE-B6529EF6E7D0}"/>
          </ac:spMkLst>
        </pc:spChg>
        <pc:spChg chg="add del">
          <ac:chgData name="almir innocenti" userId="120029997511f8f3" providerId="LiveId" clId="{F3069C2F-B40F-40C6-BFEA-314E78639B82}" dt="2023-09-07T11:17:27.904" v="3889" actId="26606"/>
          <ac:spMkLst>
            <pc:docMk/>
            <pc:sldMk cId="767867470" sldId="262"/>
            <ac:spMk id="168" creationId="{7A5F0580-5EE9-419F-96EE-B6529EF6E7D0}"/>
          </ac:spMkLst>
        </pc:spChg>
        <pc:spChg chg="add del">
          <ac:chgData name="almir innocenti" userId="120029997511f8f3" providerId="LiveId" clId="{F3069C2F-B40F-40C6-BFEA-314E78639B82}" dt="2023-09-07T11:18:36.691" v="3901" actId="26606"/>
          <ac:spMkLst>
            <pc:docMk/>
            <pc:sldMk cId="767867470" sldId="262"/>
            <ac:spMk id="169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17:18.206" v="3885" actId="26606"/>
          <ac:spMkLst>
            <pc:docMk/>
            <pc:sldMk cId="767867470" sldId="262"/>
            <ac:spMk id="171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17:31.018" v="3891" actId="26606"/>
          <ac:spMkLst>
            <pc:docMk/>
            <pc:sldMk cId="767867470" sldId="262"/>
            <ac:spMk id="173" creationId="{D7A453D2-15D8-4403-815F-291FA16340D9}"/>
          </ac:spMkLst>
        </pc:spChg>
        <pc:spChg chg="add del">
          <ac:chgData name="almir innocenti" userId="120029997511f8f3" providerId="LiveId" clId="{F3069C2F-B40F-40C6-BFEA-314E78639B82}" dt="2023-09-07T11:17:31.018" v="3891" actId="26606"/>
          <ac:spMkLst>
            <pc:docMk/>
            <pc:sldMk cId="767867470" sldId="262"/>
            <ac:spMk id="174" creationId="{B8114C98-A349-4111-A123-E8EAB86ABE30}"/>
          </ac:spMkLst>
        </pc:spChg>
        <pc:spChg chg="add del">
          <ac:chgData name="almir innocenti" userId="120029997511f8f3" providerId="LiveId" clId="{F3069C2F-B40F-40C6-BFEA-314E78639B82}" dt="2023-09-07T11:17:31.018" v="3891" actId="26606"/>
          <ac:spMkLst>
            <pc:docMk/>
            <pc:sldMk cId="767867470" sldId="262"/>
            <ac:spMk id="175" creationId="{8161EA6B-09CA-445B-AB0D-8DF76FA92DEF}"/>
          </ac:spMkLst>
        </pc:spChg>
        <pc:spChg chg="add del">
          <ac:chgData name="almir innocenti" userId="120029997511f8f3" providerId="LiveId" clId="{F3069C2F-B40F-40C6-BFEA-314E78639B82}" dt="2023-09-07T12:00:01.492" v="4467" actId="26606"/>
          <ac:spMkLst>
            <pc:docMk/>
            <pc:sldMk cId="767867470" sldId="262"/>
            <ac:spMk id="17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18:41.234" v="3903" actId="26606"/>
          <ac:spMkLst>
            <pc:docMk/>
            <pc:sldMk cId="767867470" sldId="262"/>
            <ac:spMk id="180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48:55.711" v="4263" actId="26606"/>
          <ac:spMkLst>
            <pc:docMk/>
            <pc:sldMk cId="767867470" sldId="262"/>
            <ac:spMk id="184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2:00:01.492" v="4467" actId="26606"/>
          <ac:spMkLst>
            <pc:docMk/>
            <pc:sldMk cId="767867470" sldId="262"/>
            <ac:spMk id="185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48:55.711" v="4263" actId="26606"/>
          <ac:spMkLst>
            <pc:docMk/>
            <pc:sldMk cId="767867470" sldId="262"/>
            <ac:spMk id="186" creationId="{BEF75C5D-2BA1-43DF-A7EA-02C7DEC122DF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767867470" sldId="262"/>
            <ac:spMk id="187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17:31.018" v="3891" actId="26606"/>
          <ac:spMkLst>
            <pc:docMk/>
            <pc:sldMk cId="767867470" sldId="262"/>
            <ac:spMk id="188" creationId="{E2D3D3F2-ABBB-4453-B1C5-1BEBF7E4DD56}"/>
          </ac:spMkLst>
        </pc:spChg>
        <pc:spChg chg="add del">
          <ac:chgData name="almir innocenti" userId="120029997511f8f3" providerId="LiveId" clId="{F3069C2F-B40F-40C6-BFEA-314E78639B82}" dt="2023-09-07T12:00:02.430" v="4469" actId="26606"/>
          <ac:spMkLst>
            <pc:docMk/>
            <pc:sldMk cId="767867470" sldId="262"/>
            <ac:spMk id="19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2:00:02.430" v="4469" actId="26606"/>
          <ac:spMkLst>
            <pc:docMk/>
            <pc:sldMk cId="767867470" sldId="262"/>
            <ac:spMk id="193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21:33.943" v="3918" actId="26606"/>
          <ac:spMkLst>
            <pc:docMk/>
            <pc:sldMk cId="767867470" sldId="262"/>
            <ac:spMk id="194" creationId="{5396781C-32A1-4FDA-A83B-A7FF8C1B1E99}"/>
          </ac:spMkLst>
        </pc:spChg>
        <pc:spChg chg="add del">
          <ac:chgData name="almir innocenti" userId="120029997511f8f3" providerId="LiveId" clId="{F3069C2F-B40F-40C6-BFEA-314E78639B82}" dt="2023-09-07T12:00:03.289" v="4471" actId="26606"/>
          <ac:spMkLst>
            <pc:docMk/>
            <pc:sldMk cId="767867470" sldId="262"/>
            <ac:spMk id="19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17:39.690" v="3893" actId="26606"/>
          <ac:spMkLst>
            <pc:docMk/>
            <pc:sldMk cId="767867470" sldId="262"/>
            <ac:spMk id="197" creationId="{C3896A03-3945-419A-B66B-4EE266EDD152}"/>
          </ac:spMkLst>
        </pc:spChg>
        <pc:spChg chg="add del">
          <ac:chgData name="almir innocenti" userId="120029997511f8f3" providerId="LiveId" clId="{F3069C2F-B40F-40C6-BFEA-314E78639B82}" dt="2023-09-07T11:17:39.690" v="3893" actId="26606"/>
          <ac:spMkLst>
            <pc:docMk/>
            <pc:sldMk cId="767867470" sldId="262"/>
            <ac:spMk id="198" creationId="{B34F5AD2-EDBD-4BBD-A55C-EAFFD0C7097A}"/>
          </ac:spMkLst>
        </pc:spChg>
        <pc:spChg chg="add del">
          <ac:chgData name="almir innocenti" userId="120029997511f8f3" providerId="LiveId" clId="{F3069C2F-B40F-40C6-BFEA-314E78639B82}" dt="2023-09-07T11:17:39.690" v="3893" actId="26606"/>
          <ac:spMkLst>
            <pc:docMk/>
            <pc:sldMk cId="767867470" sldId="262"/>
            <ac:spMk id="199" creationId="{450D3AD2-FA80-415F-A9CE-54D884561CD7}"/>
          </ac:spMkLst>
        </pc:spChg>
        <pc:spChg chg="add del">
          <ac:chgData name="almir innocenti" userId="120029997511f8f3" providerId="LiveId" clId="{F3069C2F-B40F-40C6-BFEA-314E78639B82}" dt="2023-09-07T12:00:03.289" v="4471" actId="26606"/>
          <ac:spMkLst>
            <pc:docMk/>
            <pc:sldMk cId="767867470" sldId="262"/>
            <ac:spMk id="200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17:56.048" v="3895" actId="26606"/>
          <ac:spMkLst>
            <pc:docMk/>
            <pc:sldMk cId="767867470" sldId="262"/>
            <ac:spMk id="201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21:44.584" v="3920" actId="26606"/>
          <ac:spMkLst>
            <pc:docMk/>
            <pc:sldMk cId="767867470" sldId="262"/>
            <ac:spMk id="203" creationId="{135FA909-3F24-448C-A8BC-7CF77F62F84F}"/>
          </ac:spMkLst>
        </pc:spChg>
        <pc:spChg chg="add del">
          <ac:chgData name="almir innocenti" userId="120029997511f8f3" providerId="LiveId" clId="{F3069C2F-B40F-40C6-BFEA-314E78639B82}" dt="2023-09-07T12:00:08.459" v="4473" actId="26606"/>
          <ac:spMkLst>
            <pc:docMk/>
            <pc:sldMk cId="767867470" sldId="262"/>
            <ac:spMk id="20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2:00:08.459" v="4473" actId="26606"/>
          <ac:spMkLst>
            <pc:docMk/>
            <pc:sldMk cId="767867470" sldId="262"/>
            <ac:spMk id="206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7T11:21:45.225" v="3922" actId="26606"/>
          <ac:spMkLst>
            <pc:docMk/>
            <pc:sldMk cId="767867470" sldId="262"/>
            <ac:spMk id="208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2:00:14.192" v="4475" actId="26606"/>
          <ac:spMkLst>
            <pc:docMk/>
            <pc:sldMk cId="767867470" sldId="262"/>
            <ac:spMk id="21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24:24.367" v="3958" actId="26606"/>
          <ac:spMkLst>
            <pc:docMk/>
            <pc:sldMk cId="767867470" sldId="262"/>
            <ac:spMk id="212" creationId="{B95B9BA8-1D69-4796-85F5-B6D0BD52354B}"/>
          </ac:spMkLst>
        </pc:spChg>
        <pc:spChg chg="add">
          <ac:chgData name="almir innocenti" userId="120029997511f8f3" providerId="LiveId" clId="{F3069C2F-B40F-40C6-BFEA-314E78639B82}" dt="2023-09-07T12:00:14.248" v="4476" actId="26606"/>
          <ac:spMkLst>
            <pc:docMk/>
            <pc:sldMk cId="767867470" sldId="262"/>
            <ac:spMk id="214" creationId="{5B6D324E-2D03-4162-AF1E-D5E32234E254}"/>
          </ac:spMkLst>
        </pc:spChg>
        <pc:spChg chg="add">
          <ac:chgData name="almir innocenti" userId="120029997511f8f3" providerId="LiveId" clId="{F3069C2F-B40F-40C6-BFEA-314E78639B82}" dt="2023-09-07T12:00:14.248" v="4476" actId="26606"/>
          <ac:spMkLst>
            <pc:docMk/>
            <pc:sldMk cId="767867470" sldId="262"/>
            <ac:spMk id="215" creationId="{50CF6C96-4596-4D83-A9F9-A3AB22AB4D89}"/>
          </ac:spMkLst>
        </pc:spChg>
        <pc:grpChg chg="add del">
          <ac:chgData name="almir innocenti" userId="120029997511f8f3" providerId="LiveId" clId="{F3069C2F-B40F-40C6-BFEA-314E78639B82}" dt="2023-09-05T20:00:07.912" v="3561" actId="26606"/>
          <ac:grpSpMkLst>
            <pc:docMk/>
            <pc:sldMk cId="767867470" sldId="262"/>
            <ac:grpSpMk id="40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0:00:07.912" v="3561" actId="26606"/>
          <ac:grpSpMkLst>
            <pc:docMk/>
            <pc:sldMk cId="767867470" sldId="262"/>
            <ac:grpSpMk id="53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5T20:00:17.301" v="3562" actId="26606"/>
          <ac:grpSpMkLst>
            <pc:docMk/>
            <pc:sldMk cId="767867470" sldId="262"/>
            <ac:grpSpMk id="82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19:59:52.371" v="3560" actId="26606"/>
          <ac:grpSpMkLst>
            <pc:docMk/>
            <pc:sldMk cId="767867470" sldId="262"/>
            <ac:grpSpMk id="85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19:59:52.371" v="3560" actId="26606"/>
          <ac:grpSpMkLst>
            <pc:docMk/>
            <pc:sldMk cId="767867470" sldId="262"/>
            <ac:grpSpMk id="95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5T20:00:17.301" v="3562" actId="26606"/>
          <ac:grpSpMkLst>
            <pc:docMk/>
            <pc:sldMk cId="767867470" sldId="262"/>
            <ac:grpSpMk id="108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767867470" sldId="262"/>
            <ac:grpSpMk id="117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2:17:12.639" v="3813" actId="26606"/>
          <ac:grpSpMkLst>
            <pc:docMk/>
            <pc:sldMk cId="767867470" sldId="262"/>
            <ac:grpSpMk id="123" creationId="{A4AE1828-51FD-4AD7-BCF6-9AF5C696CE5D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767867470" sldId="262"/>
            <ac:grpSpMk id="130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7T11:18:36.691" v="3901" actId="26606"/>
          <ac:grpSpMkLst>
            <pc:docMk/>
            <pc:sldMk cId="767867470" sldId="262"/>
            <ac:grpSpMk id="170" creationId="{0EAC7AFE-68C0-41EB-A1C7-108E60D7C338}"/>
          </ac:grpSpMkLst>
        </pc:grpChg>
        <pc:grpChg chg="add del">
          <ac:chgData name="almir innocenti" userId="120029997511f8f3" providerId="LiveId" clId="{F3069C2F-B40F-40C6-BFEA-314E78639B82}" dt="2023-09-07T11:17:18.206" v="3885" actId="26606"/>
          <ac:grpSpMkLst>
            <pc:docMk/>
            <pc:sldMk cId="767867470" sldId="262"/>
            <ac:grpSpMk id="172" creationId="{D44E3F87-3D58-4B03-86B2-15A5C5B9C964}"/>
          </ac:grpSpMkLst>
        </pc:grpChg>
        <pc:grpChg chg="add del">
          <ac:chgData name="almir innocenti" userId="120029997511f8f3" providerId="LiveId" clId="{F3069C2F-B40F-40C6-BFEA-314E78639B82}" dt="2023-09-07T11:17:31.018" v="3891" actId="26606"/>
          <ac:grpSpMkLst>
            <pc:docMk/>
            <pc:sldMk cId="767867470" sldId="262"/>
            <ac:grpSpMk id="176" creationId="{670FB431-AE18-414D-92F4-1D12D1991152}"/>
          </ac:grpSpMkLst>
        </pc:grpChg>
        <pc:grpChg chg="add del">
          <ac:chgData name="almir innocenti" userId="120029997511f8f3" providerId="LiveId" clId="{F3069C2F-B40F-40C6-BFEA-314E78639B82}" dt="2023-09-07T11:17:31.018" v="3891" actId="26606"/>
          <ac:grpSpMkLst>
            <pc:docMk/>
            <pc:sldMk cId="767867470" sldId="262"/>
            <ac:grpSpMk id="181" creationId="{1EA1DAFF-CECA-492F-BFA1-22C64956B8D9}"/>
          </ac:grpSpMkLst>
        </pc:grpChg>
        <pc:grpChg chg="add del">
          <ac:chgData name="almir innocenti" userId="120029997511f8f3" providerId="LiveId" clId="{F3069C2F-B40F-40C6-BFEA-314E78639B82}" dt="2023-09-07T11:17:31.018" v="3891" actId="26606"/>
          <ac:grpSpMkLst>
            <pc:docMk/>
            <pc:sldMk cId="767867470" sldId="262"/>
            <ac:grpSpMk id="182" creationId="{AF19A774-30A5-488B-9BAF-629C6440294E}"/>
          </ac:grpSpMkLst>
        </pc:grpChg>
        <pc:grpChg chg="add del">
          <ac:chgData name="almir innocenti" userId="120029997511f8f3" providerId="LiveId" clId="{F3069C2F-B40F-40C6-BFEA-314E78639B82}" dt="2023-09-07T11:18:41.234" v="3903" actId="26606"/>
          <ac:grpSpMkLst>
            <pc:docMk/>
            <pc:sldMk cId="767867470" sldId="262"/>
            <ac:grpSpMk id="183" creationId="{0EAC7AFE-68C0-41EB-A1C7-108E60D7C338}"/>
          </ac:grpSpMkLst>
        </pc:grpChg>
        <pc:grpChg chg="add del">
          <ac:chgData name="almir innocenti" userId="120029997511f8f3" providerId="LiveId" clId="{F3069C2F-B40F-40C6-BFEA-314E78639B82}" dt="2023-09-07T11:24:48.963" v="3986"/>
          <ac:grpSpMkLst>
            <pc:docMk/>
            <pc:sldMk cId="767867470" sldId="262"/>
            <ac:grpSpMk id="189" creationId="{0EAC7AFE-68C0-41EB-A1C7-108E60D7C338}"/>
          </ac:grpSpMkLst>
        </pc:grpChg>
        <pc:grpChg chg="add del">
          <ac:chgData name="almir innocenti" userId="120029997511f8f3" providerId="LiveId" clId="{F3069C2F-B40F-40C6-BFEA-314E78639B82}" dt="2023-09-07T11:17:31.018" v="3891" actId="26606"/>
          <ac:grpSpMkLst>
            <pc:docMk/>
            <pc:sldMk cId="767867470" sldId="262"/>
            <ac:grpSpMk id="190" creationId="{8214E4A5-A0D2-42C4-8D14-D2A7E495F041}"/>
          </ac:grpSpMkLst>
        </pc:grpChg>
        <pc:grpChg chg="add del">
          <ac:chgData name="almir innocenti" userId="120029997511f8f3" providerId="LiveId" clId="{F3069C2F-B40F-40C6-BFEA-314E78639B82}" dt="2023-09-07T11:21:33.943" v="3918" actId="26606"/>
          <ac:grpSpMkLst>
            <pc:docMk/>
            <pc:sldMk cId="767867470" sldId="262"/>
            <ac:grpSpMk id="195" creationId="{54A1C8FD-E5B7-4BEC-A74A-A55FB8EA7CFE}"/>
          </ac:grpSpMkLst>
        </pc:grpChg>
        <pc:grpChg chg="add del">
          <ac:chgData name="almir innocenti" userId="120029997511f8f3" providerId="LiveId" clId="{F3069C2F-B40F-40C6-BFEA-314E78639B82}" dt="2023-09-07T11:17:56.048" v="3895" actId="26606"/>
          <ac:grpSpMkLst>
            <pc:docMk/>
            <pc:sldMk cId="767867470" sldId="262"/>
            <ac:grpSpMk id="202" creationId="{0EAC7AFE-68C0-41EB-A1C7-108E60D7C338}"/>
          </ac:grpSpMkLst>
        </pc:grpChg>
        <pc:grpChg chg="add del">
          <ac:chgData name="almir innocenti" userId="120029997511f8f3" providerId="LiveId" clId="{F3069C2F-B40F-40C6-BFEA-314E78639B82}" dt="2023-09-07T11:21:44.584" v="3920" actId="26606"/>
          <ac:grpSpMkLst>
            <pc:docMk/>
            <pc:sldMk cId="767867470" sldId="262"/>
            <ac:grpSpMk id="204" creationId="{8B60959F-9B69-4520-A16E-EA6BECC747D6}"/>
          </ac:grpSpMkLst>
        </pc:grpChg>
        <pc:grpChg chg="add del">
          <ac:chgData name="almir innocenti" userId="120029997511f8f3" providerId="LiveId" clId="{F3069C2F-B40F-40C6-BFEA-314E78639B82}" dt="2023-09-07T11:21:45.225" v="3922" actId="26606"/>
          <ac:grpSpMkLst>
            <pc:docMk/>
            <pc:sldMk cId="767867470" sldId="262"/>
            <ac:grpSpMk id="209" creationId="{0EAC7AFE-68C0-41EB-A1C7-108E60D7C338}"/>
          </ac:grpSpMkLst>
        </pc:grpChg>
        <pc:grpChg chg="add del">
          <ac:chgData name="almir innocenti" userId="120029997511f8f3" providerId="LiveId" clId="{F3069C2F-B40F-40C6-BFEA-314E78639B82}" dt="2023-09-07T11:24:24.367" v="3958" actId="26606"/>
          <ac:grpSpMkLst>
            <pc:docMk/>
            <pc:sldMk cId="767867470" sldId="262"/>
            <ac:grpSpMk id="213" creationId="{0EAC7AFE-68C0-41EB-A1C7-108E60D7C338}"/>
          </ac:grpSpMkLst>
        </pc:grpChg>
        <pc:graphicFrameChg chg="add del mod modGraphic">
          <ac:chgData name="almir innocenti" userId="120029997511f8f3" providerId="LiveId" clId="{F3069C2F-B40F-40C6-BFEA-314E78639B82}" dt="2023-09-05T19:01:17.858" v="2960" actId="26606"/>
          <ac:graphicFrameMkLst>
            <pc:docMk/>
            <pc:sldMk cId="767867470" sldId="262"/>
            <ac:graphicFrameMk id="20" creationId="{011DB016-CA9E-6BF2-7799-D0D9EBBF26FB}"/>
          </ac:graphicFrameMkLst>
        </pc:graphicFrameChg>
        <pc:graphicFrameChg chg="add mod modGraphic">
          <ac:chgData name="almir innocenti" userId="120029997511f8f3" providerId="LiveId" clId="{F3069C2F-B40F-40C6-BFEA-314E78639B82}" dt="2023-09-07T12:00:14.248" v="4476" actId="26606"/>
          <ac:graphicFrameMkLst>
            <pc:docMk/>
            <pc:sldMk cId="767867470" sldId="262"/>
            <ac:graphicFrameMk id="38" creationId="{46DDFE55-8248-467D-C016-25F031FFEA6C}"/>
          </ac:graphicFrameMkLst>
        </pc:graphicFrameChg>
        <pc:picChg chg="mod ord">
          <ac:chgData name="almir innocenti" userId="120029997511f8f3" providerId="LiveId" clId="{F3069C2F-B40F-40C6-BFEA-314E78639B82}" dt="2023-09-07T12:00:14.248" v="4476" actId="26606"/>
          <ac:picMkLst>
            <pc:docMk/>
            <pc:sldMk cId="767867470" sldId="262"/>
            <ac:picMk id="5" creationId="{08C5F68D-74D6-03F1-F4BA-E48415A1AF47}"/>
          </ac:picMkLst>
        </pc:picChg>
        <pc:picChg chg="add del">
          <ac:chgData name="almir innocenti" userId="120029997511f8f3" providerId="LiveId" clId="{F3069C2F-B40F-40C6-BFEA-314E78639B82}" dt="2023-09-07T11:26:31.149" v="4002" actId="26606"/>
          <ac:picMkLst>
            <pc:docMk/>
            <pc:sldMk cId="767867470" sldId="262"/>
            <ac:picMk id="124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32:29.536" v="4080" actId="26606"/>
          <ac:picMkLst>
            <pc:docMk/>
            <pc:sldMk cId="767867470" sldId="262"/>
            <ac:picMk id="146" creationId="{559DF61F-9058-49C9-8F75-DC501F983B0E}"/>
          </ac:picMkLst>
        </pc:picChg>
        <pc:picChg chg="add del">
          <ac:chgData name="almir innocenti" userId="120029997511f8f3" providerId="LiveId" clId="{F3069C2F-B40F-40C6-BFEA-314E78639B82}" dt="2023-09-07T11:43:27.136" v="4224" actId="26606"/>
          <ac:picMkLst>
            <pc:docMk/>
            <pc:sldMk cId="767867470" sldId="262"/>
            <ac:picMk id="152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43:20.796" v="4221" actId="26606"/>
          <ac:picMkLst>
            <pc:docMk/>
            <pc:sldMk cId="767867470" sldId="262"/>
            <ac:picMk id="158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43:27.080" v="4223" actId="26606"/>
          <ac:picMkLst>
            <pc:docMk/>
            <pc:sldMk cId="767867470" sldId="262"/>
            <ac:picMk id="177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48:27.185" v="4262" actId="26606"/>
          <ac:picMkLst>
            <pc:docMk/>
            <pc:sldMk cId="767867470" sldId="262"/>
            <ac:picMk id="179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767867470" sldId="262"/>
            <ac:picMk id="191" creationId="{B536FA4E-0152-4E27-91DA-0FC22D1846BB}"/>
          </ac:picMkLst>
        </pc:picChg>
        <pc:cxnChg chg="add del">
          <ac:chgData name="almir innocenti" userId="120029997511f8f3" providerId="LiveId" clId="{F3069C2F-B40F-40C6-BFEA-314E78639B82}" dt="2023-09-05T18:59:16.657" v="2942" actId="26606"/>
          <ac:cxnSpMkLst>
            <pc:docMk/>
            <pc:sldMk cId="767867470" sldId="262"/>
            <ac:cxnSpMk id="14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20:00:07.912" v="3561" actId="26606"/>
          <ac:cxnSpMkLst>
            <pc:docMk/>
            <pc:sldMk cId="767867470" sldId="262"/>
            <ac:cxnSpMk id="65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0:00:07.912" v="3561" actId="26606"/>
          <ac:cxnSpMkLst>
            <pc:docMk/>
            <pc:sldMk cId="767867470" sldId="262"/>
            <ac:cxnSpMk id="80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5T19:59:52.371" v="3560" actId="26606"/>
          <ac:cxnSpMkLst>
            <pc:docMk/>
            <pc:sldMk cId="767867470" sldId="262"/>
            <ac:cxnSpMk id="91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59:52.371" v="3560" actId="26606"/>
          <ac:cxnSpMkLst>
            <pc:docMk/>
            <pc:sldMk cId="767867470" sldId="262"/>
            <ac:cxnSpMk id="103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5T20:00:17.301" v="3562" actId="26606"/>
          <ac:cxnSpMkLst>
            <pc:docMk/>
            <pc:sldMk cId="767867470" sldId="262"/>
            <ac:cxnSpMk id="106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19:29:56.703" v="3218" actId="26606"/>
          <ac:cxnSpMkLst>
            <pc:docMk/>
            <pc:sldMk cId="767867470" sldId="262"/>
            <ac:cxnSpMk id="113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20:00:17.301" v="3562" actId="26606"/>
          <ac:cxnSpMkLst>
            <pc:docMk/>
            <pc:sldMk cId="767867470" sldId="262"/>
            <ac:cxnSpMk id="115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5T19:29:49.828" v="3217" actId="26606"/>
          <ac:cxnSpMkLst>
            <pc:docMk/>
            <pc:sldMk cId="767867470" sldId="262"/>
            <ac:cxnSpMk id="122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767867470" sldId="262"/>
            <ac:cxnSpMk id="126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767867470" sldId="262"/>
            <ac:cxnSpMk id="138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7T12:00:08.459" v="4473" actId="26606"/>
          <ac:cxnSpMkLst>
            <pc:docMk/>
            <pc:sldMk cId="767867470" sldId="262"/>
            <ac:cxnSpMk id="207" creationId="{041A955B-D579-48FD-A51C-51B0C0B69F9A}"/>
          </ac:cxnSpMkLst>
        </pc:cxnChg>
      </pc:sldChg>
      <pc:sldChg chg="addSp delSp modSp mod setBg modClrScheme delDesignElem chgLayout">
        <pc:chgData name="almir innocenti" userId="120029997511f8f3" providerId="LiveId" clId="{F3069C2F-B40F-40C6-BFEA-314E78639B82}" dt="2023-09-07T12:00:32.063" v="4483" actId="26606"/>
        <pc:sldMkLst>
          <pc:docMk/>
          <pc:sldMk cId="2133443887" sldId="263"/>
        </pc:sldMkLst>
        <pc:spChg chg="add mod ord">
          <ac:chgData name="almir innocenti" userId="120029997511f8f3" providerId="LiveId" clId="{F3069C2F-B40F-40C6-BFEA-314E78639B82}" dt="2023-09-07T12:00:32.063" v="4483" actId="26606"/>
          <ac:spMkLst>
            <pc:docMk/>
            <pc:sldMk cId="2133443887" sldId="263"/>
            <ac:spMk id="2" creationId="{5CE3F1BF-F0DC-6282-81FA-131F768D6A7B}"/>
          </ac:spMkLst>
        </pc:spChg>
        <pc:spChg chg="add del mod ord">
          <ac:chgData name="almir innocenti" userId="120029997511f8f3" providerId="LiveId" clId="{F3069C2F-B40F-40C6-BFEA-314E78639B82}" dt="2023-09-05T18:58:23.026" v="2939" actId="26606"/>
          <ac:spMkLst>
            <pc:docMk/>
            <pc:sldMk cId="2133443887" sldId="263"/>
            <ac:spMk id="3" creationId="{6920EF6C-9F56-8FB9-DB34-C8B18ABD3A75}"/>
          </ac:spMkLst>
        </pc:spChg>
        <pc:spChg chg="add del">
          <ac:chgData name="almir innocenti" userId="120029997511f8f3" providerId="LiveId" clId="{F3069C2F-B40F-40C6-BFEA-314E78639B82}" dt="2023-09-05T07:24:38.122" v="681" actId="26606"/>
          <ac:spMkLst>
            <pc:docMk/>
            <pc:sldMk cId="2133443887" sldId="263"/>
            <ac:spMk id="1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7:24:38.122" v="681" actId="26606"/>
          <ac:spMkLst>
            <pc:docMk/>
            <pc:sldMk cId="2133443887" sldId="263"/>
            <ac:spMk id="12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07:24:45.838" v="683" actId="26606"/>
          <ac:spMkLst>
            <pc:docMk/>
            <pc:sldMk cId="2133443887" sldId="263"/>
            <ac:spMk id="16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8:12.916" v="2936" actId="26606"/>
          <ac:spMkLst>
            <pc:docMk/>
            <pc:sldMk cId="2133443887" sldId="263"/>
            <ac:spMk id="18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8:58:45.679" v="2940" actId="26606"/>
          <ac:spMkLst>
            <pc:docMk/>
            <pc:sldMk cId="2133443887" sldId="263"/>
            <ac:spMk id="2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58:45.679" v="2940" actId="26606"/>
          <ac:spMkLst>
            <pc:docMk/>
            <pc:sldMk cId="2133443887" sldId="263"/>
            <ac:spMk id="25" creationId="{B4147794-66B7-4CDE-BC75-BBDC48B2FCEB}"/>
          </ac:spMkLst>
        </pc:spChg>
        <pc:spChg chg="del">
          <ac:chgData name="almir innocenti" userId="120029997511f8f3" providerId="LiveId" clId="{F3069C2F-B40F-40C6-BFEA-314E78639B82}" dt="2023-09-05T07:18:27.962" v="522" actId="26606"/>
          <ac:spMkLst>
            <pc:docMk/>
            <pc:sldMk cId="2133443887" sldId="263"/>
            <ac:spMk id="29" creationId="{0E99ED6D-365F-4CAE-942F-ECA78F74BD7F}"/>
          </ac:spMkLst>
        </pc:spChg>
        <pc:spChg chg="del">
          <ac:chgData name="almir innocenti" userId="120029997511f8f3" providerId="LiveId" clId="{F3069C2F-B40F-40C6-BFEA-314E78639B82}" dt="2023-09-05T07:18:27.962" v="522" actId="26606"/>
          <ac:spMkLst>
            <pc:docMk/>
            <pc:sldMk cId="2133443887" sldId="263"/>
            <ac:spMk id="30" creationId="{CD0FF873-0D97-4AE7-A97E-539910376DCF}"/>
          </ac:spMkLst>
        </pc:spChg>
        <pc:spChg chg="add del">
          <ac:chgData name="almir innocenti" userId="120029997511f8f3" providerId="LiveId" clId="{F3069C2F-B40F-40C6-BFEA-314E78639B82}" dt="2023-09-05T21:24:49.075" v="3685" actId="26606"/>
          <ac:spMkLst>
            <pc:docMk/>
            <pc:sldMk cId="2133443887" sldId="263"/>
            <ac:spMk id="34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07:21:11.367" v="523" actId="700"/>
          <ac:spMkLst>
            <pc:docMk/>
            <pc:sldMk cId="2133443887" sldId="263"/>
            <ac:spMk id="35" creationId="{0E99ED6D-365F-4CAE-942F-ECA78F74BD7F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2133443887" sldId="263"/>
            <ac:spMk id="36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07:21:11.367" v="523" actId="700"/>
          <ac:spMkLst>
            <pc:docMk/>
            <pc:sldMk cId="2133443887" sldId="263"/>
            <ac:spMk id="37" creationId="{CD0FF873-0D97-4AE7-A97E-539910376DCF}"/>
          </ac:spMkLst>
        </pc:spChg>
        <pc:spChg chg="add del">
          <ac:chgData name="almir innocenti" userId="120029997511f8f3" providerId="LiveId" clId="{F3069C2F-B40F-40C6-BFEA-314E78639B82}" dt="2023-09-05T21:24:49.075" v="3685" actId="26606"/>
          <ac:spMkLst>
            <pc:docMk/>
            <pc:sldMk cId="2133443887" sldId="263"/>
            <ac:spMk id="38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4:49.075" v="3685" actId="26606"/>
          <ac:spMkLst>
            <pc:docMk/>
            <pc:sldMk cId="2133443887" sldId="263"/>
            <ac:spMk id="39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24:49.075" v="3685" actId="26606"/>
          <ac:spMkLst>
            <pc:docMk/>
            <pc:sldMk cId="2133443887" sldId="263"/>
            <ac:spMk id="40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24:49.075" v="3685" actId="26606"/>
          <ac:spMkLst>
            <pc:docMk/>
            <pc:sldMk cId="2133443887" sldId="263"/>
            <ac:spMk id="41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18:11.620" v="3899" actId="26606"/>
          <ac:spMkLst>
            <pc:docMk/>
            <pc:sldMk cId="2133443887" sldId="263"/>
            <ac:spMk id="43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133443887" sldId="263"/>
            <ac:spMk id="44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7T11:18:11.620" v="3899" actId="26606"/>
          <ac:spMkLst>
            <pc:docMk/>
            <pc:sldMk cId="2133443887" sldId="263"/>
            <ac:spMk id="45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18:11.620" v="3899" actId="26606"/>
          <ac:spMkLst>
            <pc:docMk/>
            <pc:sldMk cId="2133443887" sldId="263"/>
            <ac:spMk id="47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18:11.620" v="3899" actId="26606"/>
          <ac:spMkLst>
            <pc:docMk/>
            <pc:sldMk cId="2133443887" sldId="263"/>
            <ac:spMk id="48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7T11:18:11.620" v="3899" actId="26606"/>
          <ac:spMkLst>
            <pc:docMk/>
            <pc:sldMk cId="2133443887" sldId="263"/>
            <ac:spMk id="49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133443887" sldId="263"/>
            <ac:spMk id="51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2133443887" sldId="263"/>
            <ac:spMk id="52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7T12:00:29.057" v="4478" actId="26606"/>
          <ac:spMkLst>
            <pc:docMk/>
            <pc:sldMk cId="2133443887" sldId="263"/>
            <ac:spMk id="5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32:47.241" v="4084" actId="26606"/>
          <ac:spMkLst>
            <pc:docMk/>
            <pc:sldMk cId="2133443887" sldId="263"/>
            <ac:spMk id="55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7T12:00:29.057" v="4478" actId="26606"/>
          <ac:spMkLst>
            <pc:docMk/>
            <pc:sldMk cId="2133443887" sldId="263"/>
            <ac:spMk id="57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7T11:52:28.690" v="4345"/>
          <ac:spMkLst>
            <pc:docMk/>
            <pc:sldMk cId="2133443887" sldId="263"/>
            <ac:spMk id="59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7T12:00:29.849" v="4480" actId="26606"/>
          <ac:spMkLst>
            <pc:docMk/>
            <pc:sldMk cId="2133443887" sldId="263"/>
            <ac:spMk id="6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2:00:29.849" v="4480" actId="26606"/>
          <ac:spMkLst>
            <pc:docMk/>
            <pc:sldMk cId="2133443887" sldId="263"/>
            <ac:spMk id="61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7T11:21:08.610" v="3911" actId="26606"/>
          <ac:spMkLst>
            <pc:docMk/>
            <pc:sldMk cId="2133443887" sldId="263"/>
            <ac:spMk id="63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2:00:32.047" v="4482" actId="26606"/>
          <ac:spMkLst>
            <pc:docMk/>
            <pc:sldMk cId="2133443887" sldId="263"/>
            <ac:spMk id="6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21:09.403" v="3913" actId="26606"/>
          <ac:spMkLst>
            <pc:docMk/>
            <pc:sldMk cId="2133443887" sldId="263"/>
            <ac:spMk id="65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2:00:32.047" v="4482" actId="26606"/>
          <ac:spMkLst>
            <pc:docMk/>
            <pc:sldMk cId="2133443887" sldId="263"/>
            <ac:spMk id="66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7T11:21:15.173" v="3915" actId="26606"/>
          <ac:spMkLst>
            <pc:docMk/>
            <pc:sldMk cId="2133443887" sldId="263"/>
            <ac:spMk id="67" creationId="{B95B9BA8-1D69-4796-85F5-B6D0BD52354B}"/>
          </ac:spMkLst>
        </pc:spChg>
        <pc:spChg chg="add">
          <ac:chgData name="almir innocenti" userId="120029997511f8f3" providerId="LiveId" clId="{F3069C2F-B40F-40C6-BFEA-314E78639B82}" dt="2023-09-07T12:00:32.063" v="4483" actId="26606"/>
          <ac:spMkLst>
            <pc:docMk/>
            <pc:sldMk cId="2133443887" sldId="263"/>
            <ac:spMk id="68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24:29.198" v="3959" actId="26606"/>
          <ac:spMkLst>
            <pc:docMk/>
            <pc:sldMk cId="2133443887" sldId="263"/>
            <ac:spMk id="69" creationId="{B95B9BA8-1D69-4796-85F5-B6D0BD52354B}"/>
          </ac:spMkLst>
        </pc:s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2133443887" sldId="263"/>
            <ac:grpSpMk id="33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2133443887" sldId="263"/>
            <ac:grpSpMk id="46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7T11:24:48.963" v="3986"/>
          <ac:grpSpMkLst>
            <pc:docMk/>
            <pc:sldMk cId="2133443887" sldId="263"/>
            <ac:grpSpMk id="56" creationId="{0EAC7AFE-68C0-41EB-A1C7-108E60D7C338}"/>
          </ac:grpSpMkLst>
        </pc:grpChg>
        <pc:grpChg chg="add del">
          <ac:chgData name="almir innocenti" userId="120029997511f8f3" providerId="LiveId" clId="{F3069C2F-B40F-40C6-BFEA-314E78639B82}" dt="2023-09-07T11:24:29.198" v="3959" actId="26606"/>
          <ac:grpSpMkLst>
            <pc:docMk/>
            <pc:sldMk cId="2133443887" sldId="263"/>
            <ac:grpSpMk id="70" creationId="{0EAC7AFE-68C0-41EB-A1C7-108E60D7C338}"/>
          </ac:grpSpMkLst>
        </pc:grpChg>
        <pc:graphicFrameChg chg="add del">
          <ac:chgData name="almir innocenti" userId="120029997511f8f3" providerId="LiveId" clId="{F3069C2F-B40F-40C6-BFEA-314E78639B82}" dt="2023-09-05T18:58:22.974" v="2938" actId="26606"/>
          <ac:graphicFrameMkLst>
            <pc:docMk/>
            <pc:sldMk cId="2133443887" sldId="263"/>
            <ac:graphicFrameMk id="27" creationId="{99165846-199A-3675-A46B-995DD0F4BB96}"/>
          </ac:graphicFrameMkLst>
        </pc:graphicFrameChg>
        <pc:graphicFrameChg chg="add mod modGraphic">
          <ac:chgData name="almir innocenti" userId="120029997511f8f3" providerId="LiveId" clId="{F3069C2F-B40F-40C6-BFEA-314E78639B82}" dt="2023-09-07T12:00:32.063" v="4483" actId="26606"/>
          <ac:graphicFrameMkLst>
            <pc:docMk/>
            <pc:sldMk cId="2133443887" sldId="263"/>
            <ac:graphicFrameMk id="31" creationId="{653233B8-9E5E-C6C5-E13C-0AAA77A06549}"/>
          </ac:graphicFrameMkLst>
        </pc:graphicFrameChg>
        <pc:picChg chg="mod ord modCrop">
          <ac:chgData name="almir innocenti" userId="120029997511f8f3" providerId="LiveId" clId="{F3069C2F-B40F-40C6-BFEA-314E78639B82}" dt="2023-09-07T12:00:32.063" v="4483" actId="26606"/>
          <ac:picMkLst>
            <pc:docMk/>
            <pc:sldMk cId="2133443887" sldId="263"/>
            <ac:picMk id="5" creationId="{477D4B2B-6287-E561-294A-9AAB4DFBB406}"/>
          </ac:picMkLst>
        </pc:picChg>
        <pc:picChg chg="add del">
          <ac:chgData name="almir innocenti" userId="120029997511f8f3" providerId="LiveId" clId="{F3069C2F-B40F-40C6-BFEA-314E78639B82}" dt="2023-09-07T11:32:47.317" v="4085" actId="26606"/>
          <ac:picMkLst>
            <pc:docMk/>
            <pc:sldMk cId="2133443887" sldId="263"/>
            <ac:picMk id="50" creationId="{5405F23C-C82E-4181-95EA-321F3D891A40}"/>
          </ac:picMkLst>
        </pc:picChg>
        <pc:cxnChg chg="add del">
          <ac:chgData name="almir innocenti" userId="120029997511f8f3" providerId="LiveId" clId="{F3069C2F-B40F-40C6-BFEA-314E78639B82}" dt="2023-09-05T07:24:38.122" v="681" actId="26606"/>
          <ac:cxnSpMkLst>
            <pc:docMk/>
            <pc:sldMk cId="2133443887" sldId="263"/>
            <ac:cxnSpMk id="14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2133443887" sldId="263"/>
            <ac:cxnSpMk id="42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2133443887" sldId="263"/>
            <ac:cxnSpMk id="54" creationId="{FD2308B7-2829-44DD-B213-27EEBDED1411}"/>
          </ac:cxnSpMkLst>
        </pc:cxnChg>
      </pc:sldChg>
      <pc:sldChg chg="addSp delSp modSp mod setBg modClrScheme setClrOvrMap delDesignElem chgLayout">
        <pc:chgData name="almir innocenti" userId="120029997511f8f3" providerId="LiveId" clId="{F3069C2F-B40F-40C6-BFEA-314E78639B82}" dt="2023-09-07T12:01:30.705" v="4488" actId="26606"/>
        <pc:sldMkLst>
          <pc:docMk/>
          <pc:sldMk cId="1872958527" sldId="264"/>
        </pc:sldMkLst>
        <pc:spChg chg="mod ord">
          <ac:chgData name="almir innocenti" userId="120029997511f8f3" providerId="LiveId" clId="{F3069C2F-B40F-40C6-BFEA-314E78639B82}" dt="2023-09-07T12:01:30.705" v="4488" actId="26606"/>
          <ac:spMkLst>
            <pc:docMk/>
            <pc:sldMk cId="1872958527" sldId="264"/>
            <ac:spMk id="2" creationId="{3FA4CCE8-7417-A2E3-A963-09975FF61C00}"/>
          </ac:spMkLst>
        </pc:spChg>
        <pc:spChg chg="add del mod ord">
          <ac:chgData name="almir innocenti" userId="120029997511f8f3" providerId="LiveId" clId="{F3069C2F-B40F-40C6-BFEA-314E78639B82}" dt="2023-09-05T19:11:52.807" v="3060" actId="26606"/>
          <ac:spMkLst>
            <pc:docMk/>
            <pc:sldMk cId="1872958527" sldId="264"/>
            <ac:spMk id="3" creationId="{C1807156-1002-E48B-0182-C09BBF0C3BFB}"/>
          </ac:spMkLst>
        </pc:spChg>
        <pc:spChg chg="add del">
          <ac:chgData name="almir innocenti" userId="120029997511f8f3" providerId="LiveId" clId="{F3069C2F-B40F-40C6-BFEA-314E78639B82}" dt="2023-09-05T07:34:38.429" v="846" actId="26606"/>
          <ac:spMkLst>
            <pc:docMk/>
            <pc:sldMk cId="1872958527" sldId="264"/>
            <ac:spMk id="1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7:34:38.429" v="846" actId="26606"/>
          <ac:spMkLst>
            <pc:docMk/>
            <pc:sldMk cId="1872958527" sldId="264"/>
            <ac:spMk id="12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07:34:41.095" v="848" actId="26606"/>
          <ac:spMkLst>
            <pc:docMk/>
            <pc:sldMk cId="1872958527" sldId="264"/>
            <ac:spMk id="1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1:47.478" v="3057" actId="26606"/>
          <ac:spMkLst>
            <pc:docMk/>
            <pc:sldMk cId="1872958527" sldId="264"/>
            <ac:spMk id="1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1:47.478" v="3057" actId="26606"/>
          <ac:spMkLst>
            <pc:docMk/>
            <pc:sldMk cId="1872958527" sldId="264"/>
            <ac:spMk id="19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19:12:14.369" v="3067" actId="26606"/>
          <ac:spMkLst>
            <pc:docMk/>
            <pc:sldMk cId="1872958527" sldId="264"/>
            <ac:spMk id="24" creationId="{5B6D324E-2D03-4162-AF1E-D5E32234E254}"/>
          </ac:spMkLst>
        </pc:spChg>
        <pc:spChg chg="del">
          <ac:chgData name="almir innocenti" userId="120029997511f8f3" providerId="LiveId" clId="{F3069C2F-B40F-40C6-BFEA-314E78639B82}" dt="2023-09-05T07:32:20.478" v="685" actId="700"/>
          <ac:spMkLst>
            <pc:docMk/>
            <pc:sldMk cId="1872958527" sldId="264"/>
            <ac:spMk id="25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5T19:12:14.369" v="3067" actId="26606"/>
          <ac:spMkLst>
            <pc:docMk/>
            <pc:sldMk cId="1872958527" sldId="264"/>
            <ac:spMk id="26" creationId="{B4147794-66B7-4CDE-BC75-BBDC48B2FCEB}"/>
          </ac:spMkLst>
        </pc:spChg>
        <pc:spChg chg="del">
          <ac:chgData name="almir innocenti" userId="120029997511f8f3" providerId="LiveId" clId="{F3069C2F-B40F-40C6-BFEA-314E78639B82}" dt="2023-09-05T07:32:20.478" v="685" actId="700"/>
          <ac:spMkLst>
            <pc:docMk/>
            <pc:sldMk cId="1872958527" sldId="264"/>
            <ac:spMk id="27" creationId="{B298ECBA-3258-45DF-8FD4-7581736BCCBC}"/>
          </ac:spMkLst>
        </pc:spChg>
        <pc:spChg chg="del">
          <ac:chgData name="almir innocenti" userId="120029997511f8f3" providerId="LiveId" clId="{F3069C2F-B40F-40C6-BFEA-314E78639B82}" dt="2023-09-05T07:32:20.478" v="685" actId="700"/>
          <ac:spMkLst>
            <pc:docMk/>
            <pc:sldMk cId="1872958527" sldId="264"/>
            <ac:spMk id="29" creationId="{B62BF453-BD82-4B90-9FE7-51703133806E}"/>
          </ac:spMkLst>
        </pc:spChg>
        <pc:spChg chg="del">
          <ac:chgData name="almir innocenti" userId="120029997511f8f3" providerId="LiveId" clId="{F3069C2F-B40F-40C6-BFEA-314E78639B82}" dt="2023-09-05T07:32:20.478" v="685" actId="700"/>
          <ac:spMkLst>
            <pc:docMk/>
            <pc:sldMk cId="1872958527" sldId="264"/>
            <ac:spMk id="31" creationId="{072366D3-9B5C-42E1-9906-77FF6BB55EAB}"/>
          </ac:spMkLst>
        </pc:spChg>
        <pc:spChg chg="del">
          <ac:chgData name="almir innocenti" userId="120029997511f8f3" providerId="LiveId" clId="{F3069C2F-B40F-40C6-BFEA-314E78639B82}" dt="2023-09-05T07:32:20.478" v="685" actId="700"/>
          <ac:spMkLst>
            <pc:docMk/>
            <pc:sldMk cId="1872958527" sldId="264"/>
            <ac:spMk id="33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5T21:28:30.898" v="3702" actId="26606"/>
          <ac:spMkLst>
            <pc:docMk/>
            <pc:sldMk cId="1872958527" sldId="264"/>
            <ac:spMk id="34" creationId="{201CC55D-ED54-4C5C-95E6-10947BD1103B}"/>
          </ac:spMkLst>
        </pc:spChg>
        <pc:spChg chg="add del">
          <ac:chgData name="almir innocenti" userId="120029997511f8f3" providerId="LiveId" clId="{F3069C2F-B40F-40C6-BFEA-314E78639B82}" dt="2023-09-05T19:12:10.010" v="3062" actId="26606"/>
          <ac:spMkLst>
            <pc:docMk/>
            <pc:sldMk cId="1872958527" sldId="264"/>
            <ac:spMk id="3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2:12.144" v="3064" actId="26606"/>
          <ac:spMkLst>
            <pc:docMk/>
            <pc:sldMk cId="1872958527" sldId="264"/>
            <ac:spMk id="3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12:14.353" v="3066" actId="26606"/>
          <ac:spMkLst>
            <pc:docMk/>
            <pc:sldMk cId="1872958527" sldId="264"/>
            <ac:spMk id="3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872958527" sldId="264"/>
            <ac:spMk id="4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0:01:17.701" v="3578" actId="26606"/>
          <ac:spMkLst>
            <pc:docMk/>
            <pc:sldMk cId="1872958527" sldId="264"/>
            <ac:spMk id="43" creationId="{B0393412-BB8B-4EC9-A88D-93917FA47451}"/>
          </ac:spMkLst>
        </pc:spChg>
        <pc:spChg chg="add del">
          <ac:chgData name="almir innocenti" userId="120029997511f8f3" providerId="LiveId" clId="{F3069C2F-B40F-40C6-BFEA-314E78639B82}" dt="2023-09-05T21:28:30.898" v="3702" actId="26606"/>
          <ac:spMkLst>
            <pc:docMk/>
            <pc:sldMk cId="1872958527" sldId="264"/>
            <ac:spMk id="44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5T20:01:17.701" v="3578" actId="26606"/>
          <ac:spMkLst>
            <pc:docMk/>
            <pc:sldMk cId="1872958527" sldId="264"/>
            <ac:spMk id="45" creationId="{68AB7DB4-4BE9-465B-8843-8073715FF855}"/>
          </ac:spMkLst>
        </pc:spChg>
        <pc:spChg chg="add del">
          <ac:chgData name="almir innocenti" userId="120029997511f8f3" providerId="LiveId" clId="{F3069C2F-B40F-40C6-BFEA-314E78639B82}" dt="2023-09-05T21:28:30.898" v="3702" actId="26606"/>
          <ac:spMkLst>
            <pc:docMk/>
            <pc:sldMk cId="1872958527" sldId="264"/>
            <ac:spMk id="46" creationId="{C13237C8-E62C-4F0D-A318-BD6FB6C2D138}"/>
          </ac:spMkLst>
        </pc:spChg>
        <pc:spChg chg="add del">
          <ac:chgData name="almir innocenti" userId="120029997511f8f3" providerId="LiveId" clId="{F3069C2F-B40F-40C6-BFEA-314E78639B82}" dt="2023-09-05T21:28:30.898" v="3702" actId="26606"/>
          <ac:spMkLst>
            <pc:docMk/>
            <pc:sldMk cId="1872958527" sldId="264"/>
            <ac:spMk id="48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21:33:38.587" v="3716" actId="26606"/>
          <ac:spMkLst>
            <pc:docMk/>
            <pc:sldMk cId="1872958527" sldId="264"/>
            <ac:spMk id="51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5T21:33:38.587" v="3716" actId="26606"/>
          <ac:spMkLst>
            <pc:docMk/>
            <pc:sldMk cId="1872958527" sldId="264"/>
            <ac:spMk id="52" creationId="{C13237C8-E62C-4F0D-A318-BD6FB6C2D138}"/>
          </ac:spMkLst>
        </pc:spChg>
        <pc:spChg chg="add del">
          <ac:chgData name="almir innocenti" userId="120029997511f8f3" providerId="LiveId" clId="{F3069C2F-B40F-40C6-BFEA-314E78639B82}" dt="2023-09-05T21:33:38.587" v="3716" actId="26606"/>
          <ac:spMkLst>
            <pc:docMk/>
            <pc:sldMk cId="1872958527" sldId="264"/>
            <ac:spMk id="53" creationId="{201CC55D-ED54-4C5C-95E6-10947BD1103B}"/>
          </ac:spMkLst>
        </pc:spChg>
        <pc:spChg chg="add del">
          <ac:chgData name="almir innocenti" userId="120029997511f8f3" providerId="LiveId" clId="{F3069C2F-B40F-40C6-BFEA-314E78639B82}" dt="2023-09-07T11:42:49.667" v="4216" actId="26606"/>
          <ac:spMkLst>
            <pc:docMk/>
            <pc:sldMk cId="1872958527" sldId="264"/>
            <ac:spMk id="56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7T12:01:30.705" v="4488" actId="26606"/>
          <ac:spMkLst>
            <pc:docMk/>
            <pc:sldMk cId="1872958527" sldId="264"/>
            <ac:spMk id="5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1872958527" sldId="264"/>
            <ac:spMk id="59" creationId="{333F0879-3DA0-4CB8-B35E-A0AD42558191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1872958527" sldId="264"/>
            <ac:spMk id="60" creationId="{324D2183-F388-476E-92A9-D6639D698580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1872958527" sldId="264"/>
            <ac:spMk id="61" creationId="{243462E7-1698-4B21-BE89-AEFAC7C2FEFA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1872958527" sldId="264"/>
            <ac:spMk id="62" creationId="{6C22FCAC-D7EC-4A52-B153-FF761E2235B3}"/>
          </ac:spMkLst>
        </pc:spChg>
        <pc:spChg chg="add del">
          <ac:chgData name="almir innocenti" userId="120029997511f8f3" providerId="LiveId" clId="{F3069C2F-B40F-40C6-BFEA-314E78639B82}" dt="2023-09-05T21:33:38.587" v="3716" actId="26606"/>
          <ac:spMkLst>
            <pc:docMk/>
            <pc:sldMk cId="1872958527" sldId="264"/>
            <ac:spMk id="63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7T11:42:39.685" v="4211" actId="26606"/>
          <ac:spMkLst>
            <pc:docMk/>
            <pc:sldMk cId="1872958527" sldId="264"/>
            <ac:spMk id="64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42:39.685" v="4211" actId="26606"/>
          <ac:spMkLst>
            <pc:docMk/>
            <pc:sldMk cId="1872958527" sldId="264"/>
            <ac:spMk id="65" creationId="{BEF75C5D-2BA1-43DF-A7EA-02C7DEC122DF}"/>
          </ac:spMkLst>
        </pc:spChg>
        <pc:spChg chg="add del">
          <ac:chgData name="almir innocenti" userId="120029997511f8f3" providerId="LiveId" clId="{F3069C2F-B40F-40C6-BFEA-314E78639B82}" dt="2023-09-07T12:01:30.673" v="4487" actId="26606"/>
          <ac:spMkLst>
            <pc:docMk/>
            <pc:sldMk cId="1872958527" sldId="264"/>
            <ac:spMk id="6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33:38.547" v="3715" actId="26606"/>
          <ac:spMkLst>
            <pc:docMk/>
            <pc:sldMk cId="1872958527" sldId="264"/>
            <ac:spMk id="68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1:33:38.547" v="3715" actId="26606"/>
          <ac:spMkLst>
            <pc:docMk/>
            <pc:sldMk cId="1872958527" sldId="264"/>
            <ac:spMk id="7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33:38.547" v="3715" actId="26606"/>
          <ac:spMkLst>
            <pc:docMk/>
            <pc:sldMk cId="1872958527" sldId="264"/>
            <ac:spMk id="72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2:01:30.673" v="4487" actId="26606"/>
          <ac:spMkLst>
            <pc:docMk/>
            <pc:sldMk cId="1872958527" sldId="264"/>
            <ac:spMk id="73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21:33:38.547" v="3715" actId="26606"/>
          <ac:spMkLst>
            <pc:docMk/>
            <pc:sldMk cId="1872958527" sldId="264"/>
            <ac:spMk id="74" creationId="{08980754-6F4B-43C9-B9BE-127B6BED6586}"/>
          </ac:spMkLst>
        </pc:spChg>
        <pc:spChg chg="add">
          <ac:chgData name="almir innocenti" userId="120029997511f8f3" providerId="LiveId" clId="{F3069C2F-B40F-40C6-BFEA-314E78639B82}" dt="2023-09-07T12:01:30.705" v="4488" actId="26606"/>
          <ac:spMkLst>
            <pc:docMk/>
            <pc:sldMk cId="1872958527" sldId="264"/>
            <ac:spMk id="7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33:38.547" v="3715" actId="26606"/>
          <ac:spMkLst>
            <pc:docMk/>
            <pc:sldMk cId="1872958527" sldId="264"/>
            <ac:spMk id="76" creationId="{2C1BBA94-3F40-40AA-8BB9-E69E25E537C1}"/>
          </ac:spMkLst>
        </pc:spChg>
        <pc:spChg chg="add">
          <ac:chgData name="almir innocenti" userId="120029997511f8f3" providerId="LiveId" clId="{F3069C2F-B40F-40C6-BFEA-314E78639B82}" dt="2023-09-07T12:01:30.705" v="4488" actId="26606"/>
          <ac:spMkLst>
            <pc:docMk/>
            <pc:sldMk cId="1872958527" sldId="264"/>
            <ac:spMk id="77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872958527" sldId="264"/>
            <ac:spMk id="78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872958527" sldId="264"/>
            <ac:spMk id="79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872958527" sldId="264"/>
            <ac:spMk id="80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872958527" sldId="264"/>
            <ac:spMk id="81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872958527" sldId="264"/>
            <ac:spMk id="82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24:31.707" v="3964" actId="26606"/>
          <ac:spMkLst>
            <pc:docMk/>
            <pc:sldMk cId="1872958527" sldId="264"/>
            <ac:spMk id="87" creationId="{B95B9BA8-1D69-4796-85F5-B6D0BD52354B}"/>
          </ac:spMkLst>
        </pc:spChg>
        <pc:spChg chg="add del">
          <ac:chgData name="almir innocenti" userId="120029997511f8f3" providerId="LiveId" clId="{F3069C2F-B40F-40C6-BFEA-314E78639B82}" dt="2023-09-07T11:24:29.847" v="3960" actId="26606"/>
          <ac:spMkLst>
            <pc:docMk/>
            <pc:sldMk cId="1872958527" sldId="264"/>
            <ac:spMk id="96" creationId="{B95B9BA8-1D69-4796-85F5-B6D0BD52354B}"/>
          </ac:spMkLst>
        </pc:spChg>
        <pc:grpChg chg="add del">
          <ac:chgData name="almir innocenti" userId="120029997511f8f3" providerId="LiveId" clId="{F3069C2F-B40F-40C6-BFEA-314E78639B82}" dt="2023-09-05T20:01:17.701" v="3578" actId="26606"/>
          <ac:grpSpMkLst>
            <pc:docMk/>
            <pc:sldMk cId="1872958527" sldId="264"/>
            <ac:grpSpMk id="32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21:28:30.898" v="3702" actId="26606"/>
          <ac:grpSpMkLst>
            <pc:docMk/>
            <pc:sldMk cId="1872958527" sldId="264"/>
            <ac:grpSpMk id="36" creationId="{1DE889C7-FAD6-4397-98E2-05D503484459}"/>
          </ac:grpSpMkLst>
        </pc:grpChg>
        <pc:grpChg chg="add del">
          <ac:chgData name="almir innocenti" userId="120029997511f8f3" providerId="LiveId" clId="{F3069C2F-B40F-40C6-BFEA-314E78639B82}" dt="2023-09-05T20:01:17.701" v="3578" actId="26606"/>
          <ac:grpSpMkLst>
            <pc:docMk/>
            <pc:sldMk cId="1872958527" sldId="264"/>
            <ac:grpSpMk id="49" creationId="{79E73055-8C3E-4C1D-88EA-3D22039CDF98}"/>
          </ac:grpSpMkLst>
        </pc:grpChg>
        <pc:grpChg chg="add del">
          <ac:chgData name="almir innocenti" userId="120029997511f8f3" providerId="LiveId" clId="{F3069C2F-B40F-40C6-BFEA-314E78639B82}" dt="2023-09-05T21:33:38.587" v="3716" actId="26606"/>
          <ac:grpSpMkLst>
            <pc:docMk/>
            <pc:sldMk cId="1872958527" sldId="264"/>
            <ac:grpSpMk id="50" creationId="{1DE889C7-FAD6-4397-98E2-05D503484459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1872958527" sldId="264"/>
            <ac:grpSpMk id="55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7T11:24:31.707" v="3964" actId="26606"/>
          <ac:grpSpMkLst>
            <pc:docMk/>
            <pc:sldMk cId="1872958527" sldId="264"/>
            <ac:grpSpMk id="89" creationId="{0EAC7AFE-68C0-41EB-A1C7-108E60D7C338}"/>
          </ac:grpSpMkLst>
        </pc:grpChg>
        <pc:graphicFrameChg chg="add del">
          <ac:chgData name="almir innocenti" userId="120029997511f8f3" providerId="LiveId" clId="{F3069C2F-B40F-40C6-BFEA-314E78639B82}" dt="2023-09-05T19:11:52.759" v="3059" actId="26606"/>
          <ac:graphicFrameMkLst>
            <pc:docMk/>
            <pc:sldMk cId="1872958527" sldId="264"/>
            <ac:graphicFrameMk id="28" creationId="{B6EC74B6-FFBB-536E-F679-1B9E76960961}"/>
          </ac:graphicFrameMkLst>
        </pc:graphicFrameChg>
        <pc:graphicFrameChg chg="add mod modGraphic">
          <ac:chgData name="almir innocenti" userId="120029997511f8f3" providerId="LiveId" clId="{F3069C2F-B40F-40C6-BFEA-314E78639B82}" dt="2023-09-07T12:01:30.705" v="4488" actId="26606"/>
          <ac:graphicFrameMkLst>
            <pc:docMk/>
            <pc:sldMk cId="1872958527" sldId="264"/>
            <ac:graphicFrameMk id="30" creationId="{6FE014D2-FFD1-5FE8-EBA3-CF19D54E76AD}"/>
          </ac:graphicFrameMkLst>
        </pc:graphicFrameChg>
        <pc:picChg chg="mod ord">
          <ac:chgData name="almir innocenti" userId="120029997511f8f3" providerId="LiveId" clId="{F3069C2F-B40F-40C6-BFEA-314E78639B82}" dt="2023-09-07T12:01:30.705" v="4488" actId="26606"/>
          <ac:picMkLst>
            <pc:docMk/>
            <pc:sldMk cId="1872958527" sldId="264"/>
            <ac:picMk id="5" creationId="{6CAD6D9A-571B-CDF3-CCDE-18314CE1A33D}"/>
          </ac:picMkLst>
        </pc:picChg>
        <pc:picChg chg="add del">
          <ac:chgData name="almir innocenti" userId="120029997511f8f3" providerId="LiveId" clId="{F3069C2F-B40F-40C6-BFEA-314E78639B82}" dt="2023-09-07T11:33:51.639" v="4096" actId="26606"/>
          <ac:picMkLst>
            <pc:docMk/>
            <pc:sldMk cId="1872958527" sldId="264"/>
            <ac:picMk id="38" creationId="{5405F23C-C82E-4181-95EA-321F3D891A40}"/>
          </ac:picMkLst>
        </pc:picChg>
        <pc:picChg chg="add del">
          <ac:chgData name="almir innocenti" userId="120029997511f8f3" providerId="LiveId" clId="{F3069C2F-B40F-40C6-BFEA-314E78639B82}" dt="2023-09-07T11:33:33.775" v="4093" actId="26606"/>
          <ac:picMkLst>
            <pc:docMk/>
            <pc:sldMk cId="1872958527" sldId="264"/>
            <ac:picMk id="40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33:51.591" v="4095" actId="26606"/>
          <ac:picMkLst>
            <pc:docMk/>
            <pc:sldMk cId="1872958527" sldId="264"/>
            <ac:picMk id="54" creationId="{AD661026-DE64-47F1-9F88-0847B5FB3560}"/>
          </ac:picMkLst>
        </pc:picChg>
        <pc:picChg chg="add del">
          <ac:chgData name="almir innocenti" userId="120029997511f8f3" providerId="LiveId" clId="{F3069C2F-B40F-40C6-BFEA-314E78639B82}" dt="2023-09-07T11:42:44.081" v="4213" actId="26606"/>
          <ac:picMkLst>
            <pc:docMk/>
            <pc:sldMk cId="1872958527" sldId="264"/>
            <ac:picMk id="67" creationId="{5405F23C-C82E-4181-95EA-321F3D891A40}"/>
          </ac:picMkLst>
        </pc:picChg>
        <pc:picChg chg="add del">
          <ac:chgData name="almir innocenti" userId="120029997511f8f3" providerId="LiveId" clId="{F3069C2F-B40F-40C6-BFEA-314E78639B82}" dt="2023-09-07T11:42:49.627" v="4215" actId="26606"/>
          <ac:picMkLst>
            <pc:docMk/>
            <pc:sldMk cId="1872958527" sldId="264"/>
            <ac:picMk id="69" creationId="{E0BE7827-5B1A-4F37-BF70-19F7C5C6BDEB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1872958527" sldId="264"/>
            <ac:picMk id="71" creationId="{B536FA4E-0152-4E27-91DA-0FC22D1846BB}"/>
          </ac:picMkLst>
        </pc:picChg>
        <pc:cxnChg chg="add del">
          <ac:chgData name="almir innocenti" userId="120029997511f8f3" providerId="LiveId" clId="{F3069C2F-B40F-40C6-BFEA-314E78639B82}" dt="2023-09-05T07:34:38.429" v="846" actId="26606"/>
          <ac:cxnSpMkLst>
            <pc:docMk/>
            <pc:sldMk cId="1872958527" sldId="264"/>
            <ac:cxnSpMk id="14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20:01:17.701" v="3578" actId="26606"/>
          <ac:cxnSpMkLst>
            <pc:docMk/>
            <pc:sldMk cId="1872958527" sldId="264"/>
            <ac:cxnSpMk id="42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20:01:17.701" v="3578" actId="26606"/>
          <ac:cxnSpMkLst>
            <pc:docMk/>
            <pc:sldMk cId="1872958527" sldId="264"/>
            <ac:cxnSpMk id="47" creationId="{AFC431BA-A96A-492C-A2FA-F9F701E385FB}"/>
          </ac:cxnSpMkLst>
        </pc:cxn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1872958527" sldId="264"/>
            <ac:cxnSpMk id="58" creationId="{F06B54F2-CD11-4359-A7D6-DA7C76C091A6}"/>
          </ac:cxnSpMkLst>
        </pc:cxnChg>
      </pc:sldChg>
      <pc:sldChg chg="addSp delSp modSp mod setBg setClrOvrMap delDesignElem">
        <pc:chgData name="almir innocenti" userId="120029997511f8f3" providerId="LiveId" clId="{F3069C2F-B40F-40C6-BFEA-314E78639B82}" dt="2023-09-07T12:01:35.270" v="4489" actId="26606"/>
        <pc:sldMkLst>
          <pc:docMk/>
          <pc:sldMk cId="4015581471" sldId="265"/>
        </pc:sldMkLst>
        <pc:spChg chg="mod ord">
          <ac:chgData name="almir innocenti" userId="120029997511f8f3" providerId="LiveId" clId="{F3069C2F-B40F-40C6-BFEA-314E78639B82}" dt="2023-09-07T12:01:35.270" v="4489" actId="26606"/>
          <ac:spMkLst>
            <pc:docMk/>
            <pc:sldMk cId="4015581471" sldId="265"/>
            <ac:spMk id="2" creationId="{5AD91022-AF64-A711-8F23-653A81A46430}"/>
          </ac:spMkLst>
        </pc:spChg>
        <pc:spChg chg="del">
          <ac:chgData name="almir innocenti" userId="120029997511f8f3" providerId="LiveId" clId="{F3069C2F-B40F-40C6-BFEA-314E78639B82}" dt="2023-09-05T07:34:59.479" v="850" actId="26606"/>
          <ac:spMkLst>
            <pc:docMk/>
            <pc:sldMk cId="4015581471" sldId="265"/>
            <ac:spMk id="23" creationId="{F1ACBE00-0221-433D-8EA5-D9D7B45F35BE}"/>
          </ac:spMkLst>
        </pc:spChg>
        <pc:spChg chg="del">
          <ac:chgData name="almir innocenti" userId="120029997511f8f3" providerId="LiveId" clId="{F3069C2F-B40F-40C6-BFEA-314E78639B82}" dt="2023-09-05T07:34:59.479" v="850" actId="26606"/>
          <ac:spMkLst>
            <pc:docMk/>
            <pc:sldMk cId="4015581471" sldId="265"/>
            <ac:spMk id="25" creationId="{9E98AA07-97EC-4229-A9DF-9AEC71AA931E}"/>
          </ac:spMkLst>
        </pc:spChg>
        <pc:spChg chg="add del mod">
          <ac:chgData name="almir innocenti" userId="120029997511f8f3" providerId="LiveId" clId="{F3069C2F-B40F-40C6-BFEA-314E78639B82}" dt="2023-09-05T19:13:22.918" v="3073" actId="26606"/>
          <ac:spMkLst>
            <pc:docMk/>
            <pc:sldMk cId="4015581471" sldId="265"/>
            <ac:spMk id="29" creationId="{451A1397-FFFF-CE33-DC50-7821E7D8DC94}"/>
          </ac:spMkLst>
        </pc:spChg>
        <pc:spChg chg="add del">
          <ac:chgData name="almir innocenti" userId="120029997511f8f3" providerId="LiveId" clId="{F3069C2F-B40F-40C6-BFEA-314E78639B82}" dt="2023-09-05T19:13:22.918" v="3073" actId="26606"/>
          <ac:spMkLst>
            <pc:docMk/>
            <pc:sldMk cId="4015581471" sldId="265"/>
            <ac:spMk id="34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19:13:18.926" v="3070" actId="26606"/>
          <ac:spMkLst>
            <pc:docMk/>
            <pc:sldMk cId="4015581471" sldId="265"/>
            <ac:spMk id="39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5T19:13:18.926" v="3070" actId="26606"/>
          <ac:spMkLst>
            <pc:docMk/>
            <pc:sldMk cId="4015581471" sldId="265"/>
            <ac:spMk id="41" creationId="{D0CDF5D3-7220-42A0-9D37-ECF3BF283B37}"/>
          </ac:spMkLst>
        </pc:spChg>
        <pc:spChg chg="add del">
          <ac:chgData name="almir innocenti" userId="120029997511f8f3" providerId="LiveId" clId="{F3069C2F-B40F-40C6-BFEA-314E78639B82}" dt="2023-09-05T19:13:18.926" v="3070" actId="26606"/>
          <ac:spMkLst>
            <pc:docMk/>
            <pc:sldMk cId="4015581471" sldId="265"/>
            <ac:spMk id="43" creationId="{64BC717F-58B3-4A4E-BC3B-1B11323AD5C9}"/>
          </ac:spMkLst>
        </pc:spChg>
        <pc:spChg chg="add del">
          <ac:chgData name="almir innocenti" userId="120029997511f8f3" providerId="LiveId" clId="{F3069C2F-B40F-40C6-BFEA-314E78639B82}" dt="2023-09-05T19:13:18.926" v="3070" actId="26606"/>
          <ac:spMkLst>
            <pc:docMk/>
            <pc:sldMk cId="4015581471" sldId="265"/>
            <ac:spMk id="45" creationId="{1EE75710-64C5-4CA8-8A7C-82EE4125C90D}"/>
          </ac:spMkLst>
        </pc:spChg>
        <pc:spChg chg="add del">
          <ac:chgData name="almir innocenti" userId="120029997511f8f3" providerId="LiveId" clId="{F3069C2F-B40F-40C6-BFEA-314E78639B82}" dt="2023-09-05T19:13:18.926" v="3070" actId="26606"/>
          <ac:spMkLst>
            <pc:docMk/>
            <pc:sldMk cId="4015581471" sldId="265"/>
            <ac:spMk id="47" creationId="{435050B1-74E1-4A81-923D-0F5971A3BC01}"/>
          </ac:spMkLst>
        </pc:spChg>
        <pc:spChg chg="add del">
          <ac:chgData name="almir innocenti" userId="120029997511f8f3" providerId="LiveId" clId="{F3069C2F-B40F-40C6-BFEA-314E78639B82}" dt="2023-09-05T19:13:22.903" v="3072" actId="26606"/>
          <ac:spMkLst>
            <pc:docMk/>
            <pc:sldMk cId="4015581471" sldId="265"/>
            <ac:spMk id="49" creationId="{451A1397-FFFF-CE33-DC50-7821E7D8DC94}"/>
          </ac:spMkLst>
        </pc:spChg>
        <pc:spChg chg="add del mod">
          <ac:chgData name="almir innocenti" userId="120029997511f8f3" providerId="LiveId" clId="{F3069C2F-B40F-40C6-BFEA-314E78639B82}" dt="2023-09-05T21:32:50.650" v="3711" actId="26606"/>
          <ac:spMkLst>
            <pc:docMk/>
            <pc:sldMk cId="4015581471" sldId="265"/>
            <ac:spMk id="51" creationId="{451A1397-FFFF-CE33-DC50-7821E7D8DC94}"/>
          </ac:spMkLst>
        </pc:spChg>
        <pc:spChg chg="add del">
          <ac:chgData name="almir innocenti" userId="120029997511f8f3" providerId="LiveId" clId="{F3069C2F-B40F-40C6-BFEA-314E78639B82}" dt="2023-09-05T21:28:12.684" v="3701" actId="26606"/>
          <ac:spMkLst>
            <pc:docMk/>
            <pc:sldMk cId="4015581471" sldId="265"/>
            <ac:spMk id="53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21:28:12.684" v="3701" actId="26606"/>
          <ac:spMkLst>
            <pc:docMk/>
            <pc:sldMk cId="4015581471" sldId="265"/>
            <ac:spMk id="54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28:12.684" v="3701" actId="26606"/>
          <ac:spMkLst>
            <pc:docMk/>
            <pc:sldMk cId="4015581471" sldId="265"/>
            <ac:spMk id="5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4015581471" sldId="265"/>
            <ac:spMk id="56" creationId="{333F0879-3DA0-4CB8-B35E-A0AD42558191}"/>
          </ac:spMkLst>
        </pc:spChg>
        <pc:spChg chg="add del">
          <ac:chgData name="almir innocenti" userId="120029997511f8f3" providerId="LiveId" clId="{F3069C2F-B40F-40C6-BFEA-314E78639B82}" dt="2023-09-05T21:28:12.684" v="3701" actId="26606"/>
          <ac:spMkLst>
            <pc:docMk/>
            <pc:sldMk cId="4015581471" sldId="265"/>
            <ac:spMk id="57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4015581471" sldId="265"/>
            <ac:spMk id="58" creationId="{324D2183-F388-476E-92A9-D6639D698580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4015581471" sldId="265"/>
            <ac:spMk id="60" creationId="{243462E7-1698-4B21-BE89-AEFAC7C2FEFA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4015581471" sldId="265"/>
            <ac:spMk id="62" creationId="{6C22FCAC-D7EC-4A52-B153-FF761E2235B3}"/>
          </ac:spMkLst>
        </pc:spChg>
        <pc:spChg chg="add del">
          <ac:chgData name="almir innocenti" userId="120029997511f8f3" providerId="LiveId" clId="{F3069C2F-B40F-40C6-BFEA-314E78639B82}" dt="2023-09-05T21:28:12.684" v="3701" actId="26606"/>
          <ac:spMkLst>
            <pc:docMk/>
            <pc:sldMk cId="4015581471" sldId="265"/>
            <ac:spMk id="64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32:50.650" v="3711" actId="26606"/>
          <ac:spMkLst>
            <pc:docMk/>
            <pc:sldMk cId="4015581471" sldId="265"/>
            <ac:spMk id="69" creationId="{201CC55D-ED54-4C5C-95E6-10947BD1103B}"/>
          </ac:spMkLst>
        </pc:spChg>
        <pc:spChg chg="add del">
          <ac:chgData name="almir innocenti" userId="120029997511f8f3" providerId="LiveId" clId="{F3069C2F-B40F-40C6-BFEA-314E78639B82}" dt="2023-09-05T21:32:50.650" v="3711" actId="26606"/>
          <ac:spMkLst>
            <pc:docMk/>
            <pc:sldMk cId="4015581471" sldId="265"/>
            <ac:spMk id="75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5T21:32:50.650" v="3711" actId="26606"/>
          <ac:spMkLst>
            <pc:docMk/>
            <pc:sldMk cId="4015581471" sldId="265"/>
            <ac:spMk id="77" creationId="{C13237C8-E62C-4F0D-A318-BD6FB6C2D138}"/>
          </ac:spMkLst>
        </pc:spChg>
        <pc:spChg chg="add del">
          <ac:chgData name="almir innocenti" userId="120029997511f8f3" providerId="LiveId" clId="{F3069C2F-B40F-40C6-BFEA-314E78639B82}" dt="2023-09-05T21:32:50.650" v="3711" actId="26606"/>
          <ac:spMkLst>
            <pc:docMk/>
            <pc:sldMk cId="4015581471" sldId="265"/>
            <ac:spMk id="79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21:32:46.910" v="3706" actId="26606"/>
          <ac:spMkLst>
            <pc:docMk/>
            <pc:sldMk cId="4015581471" sldId="265"/>
            <ac:spMk id="84" creationId="{B9D7E975-9161-4F2D-AC53-69E1912F6B5D}"/>
          </ac:spMkLst>
        </pc:spChg>
        <pc:spChg chg="add del">
          <ac:chgData name="almir innocenti" userId="120029997511f8f3" providerId="LiveId" clId="{F3069C2F-B40F-40C6-BFEA-314E78639B82}" dt="2023-09-05T21:32:46.910" v="3706" actId="26606"/>
          <ac:spMkLst>
            <pc:docMk/>
            <pc:sldMk cId="4015581471" sldId="265"/>
            <ac:spMk id="86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5T21:32:46.910" v="3706" actId="26606"/>
          <ac:spMkLst>
            <pc:docMk/>
            <pc:sldMk cId="4015581471" sldId="265"/>
            <ac:spMk id="88" creationId="{463E6235-1649-4B47-9862-4026FC473B6F}"/>
          </ac:spMkLst>
        </pc:spChg>
        <pc:spChg chg="add del">
          <ac:chgData name="almir innocenti" userId="120029997511f8f3" providerId="LiveId" clId="{F3069C2F-B40F-40C6-BFEA-314E78639B82}" dt="2023-09-05T21:32:48.494" v="3708" actId="26606"/>
          <ac:spMkLst>
            <pc:docMk/>
            <pc:sldMk cId="4015581471" sldId="265"/>
            <ac:spMk id="90" creationId="{768EB4DD-3704-43AD-92B3-C4E0C6EA92CB}"/>
          </ac:spMkLst>
        </pc:spChg>
        <pc:spChg chg="add del">
          <ac:chgData name="almir innocenti" userId="120029997511f8f3" providerId="LiveId" clId="{F3069C2F-B40F-40C6-BFEA-314E78639B82}" dt="2023-09-05T21:32:48.494" v="3708" actId="26606"/>
          <ac:spMkLst>
            <pc:docMk/>
            <pc:sldMk cId="4015581471" sldId="265"/>
            <ac:spMk id="91" creationId="{84ECDE7A-6944-466D-8FFE-149A29BA6BAE}"/>
          </ac:spMkLst>
        </pc:spChg>
        <pc:spChg chg="add del">
          <ac:chgData name="almir innocenti" userId="120029997511f8f3" providerId="LiveId" clId="{F3069C2F-B40F-40C6-BFEA-314E78639B82}" dt="2023-09-05T21:32:48.494" v="3708" actId="26606"/>
          <ac:spMkLst>
            <pc:docMk/>
            <pc:sldMk cId="4015581471" sldId="265"/>
            <ac:spMk id="92" creationId="{B3420082-9415-44EC-802E-C77D71D59C57}"/>
          </ac:spMkLst>
        </pc:spChg>
        <pc:spChg chg="add del">
          <ac:chgData name="almir innocenti" userId="120029997511f8f3" providerId="LiveId" clId="{F3069C2F-B40F-40C6-BFEA-314E78639B82}" dt="2023-09-05T21:32:48.494" v="3708" actId="26606"/>
          <ac:spMkLst>
            <pc:docMk/>
            <pc:sldMk cId="4015581471" sldId="265"/>
            <ac:spMk id="93" creationId="{55A52C45-1FCB-4636-A80F-2849B8226C01}"/>
          </ac:spMkLst>
        </pc:spChg>
        <pc:spChg chg="add del">
          <ac:chgData name="almir innocenti" userId="120029997511f8f3" providerId="LiveId" clId="{F3069C2F-B40F-40C6-BFEA-314E78639B82}" dt="2023-09-05T21:32:48.494" v="3708" actId="26606"/>
          <ac:spMkLst>
            <pc:docMk/>
            <pc:sldMk cId="4015581471" sldId="265"/>
            <ac:spMk id="94" creationId="{451A1397-FFFF-CE33-DC50-7821E7D8DC94}"/>
          </ac:spMkLst>
        </pc:spChg>
        <pc:spChg chg="add del">
          <ac:chgData name="almir innocenti" userId="120029997511f8f3" providerId="LiveId" clId="{F3069C2F-B40F-40C6-BFEA-314E78639B82}" dt="2023-09-05T21:32:50.641" v="3710" actId="26606"/>
          <ac:spMkLst>
            <pc:docMk/>
            <pc:sldMk cId="4015581471" sldId="265"/>
            <ac:spMk id="96" creationId="{7FF47CB7-972F-479F-A36D-9E72D26EC8DA}"/>
          </ac:spMkLst>
        </pc:spChg>
        <pc:spChg chg="add del">
          <ac:chgData name="almir innocenti" userId="120029997511f8f3" providerId="LiveId" clId="{F3069C2F-B40F-40C6-BFEA-314E78639B82}" dt="2023-09-05T21:32:50.641" v="3710" actId="26606"/>
          <ac:spMkLst>
            <pc:docMk/>
            <pc:sldMk cId="4015581471" sldId="265"/>
            <ac:spMk id="97" creationId="{0D153B68-5844-490D-8E67-F616D6D721CA}"/>
          </ac:spMkLst>
        </pc:spChg>
        <pc:spChg chg="add del">
          <ac:chgData name="almir innocenti" userId="120029997511f8f3" providerId="LiveId" clId="{F3069C2F-B40F-40C6-BFEA-314E78639B82}" dt="2023-09-05T21:32:50.641" v="3710" actId="26606"/>
          <ac:spMkLst>
            <pc:docMk/>
            <pc:sldMk cId="4015581471" sldId="265"/>
            <ac:spMk id="98" creationId="{451A1397-FFFF-CE33-DC50-7821E7D8DC94}"/>
          </ac:spMkLst>
        </pc:spChg>
        <pc:spChg chg="add del">
          <ac:chgData name="almir innocenti" userId="120029997511f8f3" providerId="LiveId" clId="{F3069C2F-B40F-40C6-BFEA-314E78639B82}" dt="2023-09-05T21:32:50.641" v="3710" actId="26606"/>
          <ac:spMkLst>
            <pc:docMk/>
            <pc:sldMk cId="4015581471" sldId="265"/>
            <ac:spMk id="99" creationId="{9A0D773F-7A7D-4DBB-9DEA-86BB8B8F4BC8}"/>
          </ac:spMkLst>
        </pc:spChg>
        <pc:spChg chg="add del">
          <ac:chgData name="almir innocenti" userId="120029997511f8f3" providerId="LiveId" clId="{F3069C2F-B40F-40C6-BFEA-314E78639B82}" dt="2023-09-05T21:32:56.502" v="3712" actId="26606"/>
          <ac:spMkLst>
            <pc:docMk/>
            <pc:sldMk cId="4015581471" sldId="265"/>
            <ac:spMk id="101" creationId="{B9D7E975-9161-4F2D-AC53-69E1912F6B5D}"/>
          </ac:spMkLst>
        </pc:spChg>
        <pc:spChg chg="add del">
          <ac:chgData name="almir innocenti" userId="120029997511f8f3" providerId="LiveId" clId="{F3069C2F-B40F-40C6-BFEA-314E78639B82}" dt="2023-09-05T21:32:56.502" v="3712" actId="26606"/>
          <ac:spMkLst>
            <pc:docMk/>
            <pc:sldMk cId="4015581471" sldId="265"/>
            <ac:spMk id="102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5T21:32:56.502" v="3712" actId="26606"/>
          <ac:spMkLst>
            <pc:docMk/>
            <pc:sldMk cId="4015581471" sldId="265"/>
            <ac:spMk id="103" creationId="{463E6235-1649-4B47-9862-4026FC473B6F}"/>
          </ac:spMkLst>
        </pc:spChg>
        <pc:spChg chg="add del">
          <ac:chgData name="almir innocenti" userId="120029997511f8f3" providerId="LiveId" clId="{F3069C2F-B40F-40C6-BFEA-314E78639B82}" dt="2023-09-05T21:34:00.389" v="3719" actId="26606"/>
          <ac:spMkLst>
            <pc:docMk/>
            <pc:sldMk cId="4015581471" sldId="265"/>
            <ac:spMk id="108" creationId="{20D5D19D-0789-4518-B5DC-D47ADF69D25A}"/>
          </ac:spMkLst>
        </pc:spChg>
        <pc:spChg chg="add del">
          <ac:chgData name="almir innocenti" userId="120029997511f8f3" providerId="LiveId" clId="{F3069C2F-B40F-40C6-BFEA-314E78639B82}" dt="2023-09-05T21:34:00.389" v="3719" actId="26606"/>
          <ac:spMkLst>
            <pc:docMk/>
            <pc:sldMk cId="4015581471" sldId="265"/>
            <ac:spMk id="115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21:34:00.389" v="3719" actId="26606"/>
          <ac:spMkLst>
            <pc:docMk/>
            <pc:sldMk cId="4015581471" sldId="265"/>
            <ac:spMk id="117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21:34:00.373" v="3718" actId="26606"/>
          <ac:spMkLst>
            <pc:docMk/>
            <pc:sldMk cId="4015581471" sldId="265"/>
            <ac:spMk id="121" creationId="{02FA084F-6DE3-031F-0040-BF573F156C28}"/>
          </ac:spMkLst>
        </pc:spChg>
        <pc:spChg chg="add del">
          <ac:chgData name="almir innocenti" userId="120029997511f8f3" providerId="LiveId" clId="{F3069C2F-B40F-40C6-BFEA-314E78639B82}" dt="2023-09-05T21:34:00.373" v="3718" actId="26606"/>
          <ac:spMkLst>
            <pc:docMk/>
            <pc:sldMk cId="4015581471" sldId="265"/>
            <ac:spMk id="124" creationId="{9A724DBA-D2D9-471E-8ED7-2015DDD950DF}"/>
          </ac:spMkLst>
        </pc:spChg>
        <pc:spChg chg="add del">
          <ac:chgData name="almir innocenti" userId="120029997511f8f3" providerId="LiveId" clId="{F3069C2F-B40F-40C6-BFEA-314E78639B82}" dt="2023-09-05T21:34:00.373" v="3718" actId="26606"/>
          <ac:spMkLst>
            <pc:docMk/>
            <pc:sldMk cId="4015581471" sldId="265"/>
            <ac:spMk id="12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34:00.373" v="3718" actId="26606"/>
          <ac:spMkLst>
            <pc:docMk/>
            <pc:sldMk cId="4015581471" sldId="265"/>
            <ac:spMk id="128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34:00.373" v="3718" actId="26606"/>
          <ac:spMkLst>
            <pc:docMk/>
            <pc:sldMk cId="4015581471" sldId="265"/>
            <ac:spMk id="13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34:00.373" v="3718" actId="26606"/>
          <ac:spMkLst>
            <pc:docMk/>
            <pc:sldMk cId="4015581471" sldId="265"/>
            <ac:spMk id="132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4015581471" sldId="265"/>
            <ac:spMk id="134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4015581471" sldId="265"/>
            <ac:spMk id="135" creationId="{169CC832-2974-4E8D-90ED-3E2941BA7336}"/>
          </ac:spMkLst>
        </pc:spChg>
        <pc:spChg chg="add mod ord">
          <ac:chgData name="almir innocenti" userId="120029997511f8f3" providerId="LiveId" clId="{F3069C2F-B40F-40C6-BFEA-314E78639B82}" dt="2023-09-07T12:01:35.270" v="4489" actId="26606"/>
          <ac:spMkLst>
            <pc:docMk/>
            <pc:sldMk cId="4015581471" sldId="265"/>
            <ac:spMk id="136" creationId="{1C9AC6B2-7658-C392-47C1-C8EBF3E3B023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4015581471" sldId="265"/>
            <ac:spMk id="137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4015581471" sldId="265"/>
            <ac:spMk id="138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4015581471" sldId="265"/>
            <ac:spMk id="139" creationId="{2C1BBA94-3F40-40AA-8BB9-E69E25E537C1}"/>
          </ac:spMkLst>
        </pc:spChg>
        <pc:spChg chg="add">
          <ac:chgData name="almir innocenti" userId="120029997511f8f3" providerId="LiveId" clId="{F3069C2F-B40F-40C6-BFEA-314E78639B82}" dt="2023-09-07T12:01:35.270" v="4489" actId="26606"/>
          <ac:spMkLst>
            <pc:docMk/>
            <pc:sldMk cId="4015581471" sldId="265"/>
            <ac:spMk id="140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42:27.970" v="4209" actId="26606"/>
          <ac:spMkLst>
            <pc:docMk/>
            <pc:sldMk cId="4015581471" sldId="265"/>
            <ac:spMk id="141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24:31.274" v="3963" actId="26606"/>
          <ac:spMkLst>
            <pc:docMk/>
            <pc:sldMk cId="4015581471" sldId="265"/>
            <ac:spMk id="144" creationId="{B95B9BA8-1D69-4796-85F5-B6D0BD52354B}"/>
          </ac:spMkLst>
        </pc:spChg>
        <pc:grpChg chg="add del">
          <ac:chgData name="almir innocenti" userId="120029997511f8f3" providerId="LiveId" clId="{F3069C2F-B40F-40C6-BFEA-314E78639B82}" dt="2023-09-05T21:32:50.650" v="3711" actId="26606"/>
          <ac:grpSpMkLst>
            <pc:docMk/>
            <pc:sldMk cId="4015581471" sldId="265"/>
            <ac:grpSpMk id="71" creationId="{1DE889C7-FAD6-4397-98E2-05D503484459}"/>
          </ac:grpSpMkLst>
        </pc:grpChg>
        <pc:grpChg chg="add del">
          <ac:chgData name="almir innocenti" userId="120029997511f8f3" providerId="LiveId" clId="{F3069C2F-B40F-40C6-BFEA-314E78639B82}" dt="2023-09-05T21:34:00.389" v="3719" actId="26606"/>
          <ac:grpSpMkLst>
            <pc:docMk/>
            <pc:sldMk cId="4015581471" sldId="265"/>
            <ac:grpSpMk id="110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7T11:24:31.274" v="3963" actId="26606"/>
          <ac:grpSpMkLst>
            <pc:docMk/>
            <pc:sldMk cId="4015581471" sldId="265"/>
            <ac:grpSpMk id="146" creationId="{0EAC7AFE-68C0-41EB-A1C7-108E60D7C338}"/>
          </ac:grpSpMkLst>
        </pc:grpChg>
        <pc:picChg chg="mod ord">
          <ac:chgData name="almir innocenti" userId="120029997511f8f3" providerId="LiveId" clId="{F3069C2F-B40F-40C6-BFEA-314E78639B82}" dt="2023-09-07T12:01:35.270" v="4489" actId="26606"/>
          <ac:picMkLst>
            <pc:docMk/>
            <pc:sldMk cId="4015581471" sldId="265"/>
            <ac:picMk id="5" creationId="{00A0A0D2-8EDF-4AC7-6641-51AEFC4556C8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4015581471" sldId="265"/>
            <ac:picMk id="143" creationId="{B536FA4E-0152-4E27-91DA-0FC22D1846BB}"/>
          </ac:picMkLst>
        </pc:picChg>
      </pc:sldChg>
      <pc:sldChg chg="addSp delSp modSp mod setBg setClrOvrMap delDesignElem">
        <pc:chgData name="almir innocenti" userId="120029997511f8f3" providerId="LiveId" clId="{F3069C2F-B40F-40C6-BFEA-314E78639B82}" dt="2023-09-07T12:03:10.321" v="4530" actId="26606"/>
        <pc:sldMkLst>
          <pc:docMk/>
          <pc:sldMk cId="133571809" sldId="266"/>
        </pc:sldMkLst>
        <pc:spChg chg="mod">
          <ac:chgData name="almir innocenti" userId="120029997511f8f3" providerId="LiveId" clId="{F3069C2F-B40F-40C6-BFEA-314E78639B82}" dt="2023-09-07T12:03:10.321" v="4530" actId="26606"/>
          <ac:spMkLst>
            <pc:docMk/>
            <pc:sldMk cId="133571809" sldId="266"/>
            <ac:spMk id="2" creationId="{00755D58-1A52-458B-548D-4F348A03FB00}"/>
          </ac:spMkLst>
        </pc:spChg>
        <pc:spChg chg="add del mod ord">
          <ac:chgData name="almir innocenti" userId="120029997511f8f3" providerId="LiveId" clId="{F3069C2F-B40F-40C6-BFEA-314E78639B82}" dt="2023-09-05T18:30:03.254" v="2725" actId="26606"/>
          <ac:spMkLst>
            <pc:docMk/>
            <pc:sldMk cId="133571809" sldId="266"/>
            <ac:spMk id="33" creationId="{48F93265-395B-E1EA-0401-24D32DB320D0}"/>
          </ac:spMkLst>
        </pc:spChg>
        <pc:spChg chg="add del">
          <ac:chgData name="almir innocenti" userId="120029997511f8f3" providerId="LiveId" clId="{F3069C2F-B40F-40C6-BFEA-314E78639B82}" dt="2023-09-05T18:30:03.254" v="2725" actId="26606"/>
          <ac:spMkLst>
            <pc:docMk/>
            <pc:sldMk cId="133571809" sldId="266"/>
            <ac:spMk id="35" creationId="{35CCACBE-974C-42C6-8234-869C60863F9A}"/>
          </ac:spMkLst>
        </pc:spChg>
        <pc:spChg chg="add del">
          <ac:chgData name="almir innocenti" userId="120029997511f8f3" providerId="LiveId" clId="{F3069C2F-B40F-40C6-BFEA-314E78639B82}" dt="2023-09-05T18:29:50.337" v="2720" actId="26606"/>
          <ac:spMkLst>
            <pc:docMk/>
            <pc:sldMk cId="133571809" sldId="266"/>
            <ac:spMk id="37" creationId="{98D62611-BF00-4B6D-B2F2-69B5FF3C92CA}"/>
          </ac:spMkLst>
        </pc:spChg>
        <pc:spChg chg="add del">
          <ac:chgData name="almir innocenti" userId="120029997511f8f3" providerId="LiveId" clId="{F3069C2F-B40F-40C6-BFEA-314E78639B82}" dt="2023-09-05T07:52:15.962" v="1402" actId="26606"/>
          <ac:spMkLst>
            <pc:docMk/>
            <pc:sldMk cId="133571809" sldId="266"/>
            <ac:spMk id="38" creationId="{FF19E647-F6F0-4ABE-B7B9-F27F45A457FA}"/>
          </ac:spMkLst>
        </pc:spChg>
        <pc:spChg chg="add del">
          <ac:chgData name="almir innocenti" userId="120029997511f8f3" providerId="LiveId" clId="{F3069C2F-B40F-40C6-BFEA-314E78639B82}" dt="2023-09-05T18:29:57.638" v="2722" actId="26606"/>
          <ac:spMkLst>
            <pc:docMk/>
            <pc:sldMk cId="133571809" sldId="266"/>
            <ac:spMk id="41" creationId="{D7E10CFB-D847-4AE1-9E6F-DBA2AA6F132E}"/>
          </ac:spMkLst>
        </pc:spChg>
        <pc:spChg chg="add del">
          <ac:chgData name="almir innocenti" userId="120029997511f8f3" providerId="LiveId" clId="{F3069C2F-B40F-40C6-BFEA-314E78639B82}" dt="2023-09-05T07:52:15.962" v="1402" actId="26606"/>
          <ac:spMkLst>
            <pc:docMk/>
            <pc:sldMk cId="133571809" sldId="266"/>
            <ac:spMk id="42" creationId="{FA2289DB-F4F2-44AA-8ED3-0141E331B7AA}"/>
          </ac:spMkLst>
        </pc:spChg>
        <pc:spChg chg="add del">
          <ac:chgData name="almir innocenti" userId="120029997511f8f3" providerId="LiveId" clId="{F3069C2F-B40F-40C6-BFEA-314E78639B82}" dt="2023-09-05T18:29:57.638" v="2722" actId="26606"/>
          <ac:spMkLst>
            <pc:docMk/>
            <pc:sldMk cId="133571809" sldId="266"/>
            <ac:spMk id="43" creationId="{B5149783-F4A7-4381-90C8-5B0B986A2F15}"/>
          </ac:spMkLst>
        </pc:spChg>
        <pc:spChg chg="add del">
          <ac:chgData name="almir innocenti" userId="120029997511f8f3" providerId="LiveId" clId="{F3069C2F-B40F-40C6-BFEA-314E78639B82}" dt="2023-09-05T07:52:15.962" v="1402" actId="26606"/>
          <ac:spMkLst>
            <pc:docMk/>
            <pc:sldMk cId="133571809" sldId="266"/>
            <ac:spMk id="44" creationId="{44C115A1-A2B9-496D-8FC5-3B6AA2BC9C8F}"/>
          </ac:spMkLst>
        </pc:spChg>
        <pc:spChg chg="add del">
          <ac:chgData name="almir innocenti" userId="120029997511f8f3" providerId="LiveId" clId="{F3069C2F-B40F-40C6-BFEA-314E78639B82}" dt="2023-09-05T18:30:03.229" v="2724" actId="26606"/>
          <ac:spMkLst>
            <pc:docMk/>
            <pc:sldMk cId="133571809" sldId="266"/>
            <ac:spMk id="45" creationId="{35CCACBE-974C-42C6-8234-869C60863F9A}"/>
          </ac:spMkLst>
        </pc:spChg>
        <pc:spChg chg="add del">
          <ac:chgData name="almir innocenti" userId="120029997511f8f3" providerId="LiveId" clId="{F3069C2F-B40F-40C6-BFEA-314E78639B82}" dt="2023-09-05T07:52:15.962" v="1402" actId="26606"/>
          <ac:spMkLst>
            <pc:docMk/>
            <pc:sldMk cId="133571809" sldId="266"/>
            <ac:spMk id="46" creationId="{29FA7D49-FB1E-4C96-AD88-49252278DBD1}"/>
          </ac:spMkLst>
        </pc:spChg>
        <pc:spChg chg="add del">
          <ac:chgData name="almir innocenti" userId="120029997511f8f3" providerId="LiveId" clId="{F3069C2F-B40F-40C6-BFEA-314E78639B82}" dt="2023-09-05T19:22:59.879" v="3173" actId="26606"/>
          <ac:spMkLst>
            <pc:docMk/>
            <pc:sldMk cId="133571809" sldId="266"/>
            <ac:spMk id="49" creationId="{35CCACBE-974C-42C6-8234-869C60863F9A}"/>
          </ac:spMkLst>
        </pc:spChg>
        <pc:spChg chg="add del">
          <ac:chgData name="almir innocenti" userId="120029997511f8f3" providerId="LiveId" clId="{F3069C2F-B40F-40C6-BFEA-314E78639B82}" dt="2023-09-05T19:22:45.955" v="3164" actId="26606"/>
          <ac:spMkLst>
            <pc:docMk/>
            <pc:sldMk cId="133571809" sldId="266"/>
            <ac:spMk id="52" creationId="{7F5E9321-8E84-45AC-AD89-51E914F68B42}"/>
          </ac:spMkLst>
        </pc:spChg>
        <pc:spChg chg="add del">
          <ac:chgData name="almir innocenti" userId="120029997511f8f3" providerId="LiveId" clId="{F3069C2F-B40F-40C6-BFEA-314E78639B82}" dt="2023-09-05T19:22:45.955" v="3164" actId="26606"/>
          <ac:spMkLst>
            <pc:docMk/>
            <pc:sldMk cId="133571809" sldId="266"/>
            <ac:spMk id="53" creationId="{C1A700DC-DD5C-4DE0-AC7B-CCBF3E1743AA}"/>
          </ac:spMkLst>
        </pc:spChg>
        <pc:spChg chg="add del">
          <ac:chgData name="almir innocenti" userId="120029997511f8f3" providerId="LiveId" clId="{F3069C2F-B40F-40C6-BFEA-314E78639B82}" dt="2023-09-05T19:22:45.955" v="3164" actId="26606"/>
          <ac:spMkLst>
            <pc:docMk/>
            <pc:sldMk cId="133571809" sldId="266"/>
            <ac:spMk id="54" creationId="{9F861D4E-31C2-4893-913B-12F1EB82E24D}"/>
          </ac:spMkLst>
        </pc:spChg>
        <pc:spChg chg="add del">
          <ac:chgData name="almir innocenti" userId="120029997511f8f3" providerId="LiveId" clId="{F3069C2F-B40F-40C6-BFEA-314E78639B82}" dt="2023-09-05T19:22:25.144" v="3160" actId="26606"/>
          <ac:spMkLst>
            <pc:docMk/>
            <pc:sldMk cId="133571809" sldId="266"/>
            <ac:spMk id="55" creationId="{D7E10CFB-D847-4AE1-9E6F-DBA2AA6F132E}"/>
          </ac:spMkLst>
        </pc:spChg>
        <pc:spChg chg="add del">
          <ac:chgData name="almir innocenti" userId="120029997511f8f3" providerId="LiveId" clId="{F3069C2F-B40F-40C6-BFEA-314E78639B82}" dt="2023-09-05T21:13:37.404" v="3585" actId="26606"/>
          <ac:spMkLst>
            <pc:docMk/>
            <pc:sldMk cId="133571809" sldId="266"/>
            <ac:spMk id="56" creationId="{16F1A1B1-D72D-4219-AE30-3EDB2FD22E54}"/>
          </ac:spMkLst>
        </pc:spChg>
        <pc:spChg chg="add del">
          <ac:chgData name="almir innocenti" userId="120029997511f8f3" providerId="LiveId" clId="{F3069C2F-B40F-40C6-BFEA-314E78639B82}" dt="2023-09-05T19:22:25.144" v="3160" actId="26606"/>
          <ac:spMkLst>
            <pc:docMk/>
            <pc:sldMk cId="133571809" sldId="266"/>
            <ac:spMk id="57" creationId="{B5149783-F4A7-4381-90C8-5B0B986A2F15}"/>
          </ac:spMkLst>
        </pc:spChg>
        <pc:spChg chg="add del">
          <ac:chgData name="almir innocenti" userId="120029997511f8f3" providerId="LiveId" clId="{F3069C2F-B40F-40C6-BFEA-314E78639B82}" dt="2023-09-05T21:38:02.717" v="3751" actId="26606"/>
          <ac:spMkLst>
            <pc:docMk/>
            <pc:sldMk cId="133571809" sldId="266"/>
            <ac:spMk id="58" creationId="{9D25F302-27C5-414F-97F8-6EA0A6C028BA}"/>
          </ac:spMkLst>
        </pc:spChg>
        <pc:spChg chg="add del">
          <ac:chgData name="almir innocenti" userId="120029997511f8f3" providerId="LiveId" clId="{F3069C2F-B40F-40C6-BFEA-314E78639B82}" dt="2023-09-05T19:22:28.526" v="3162" actId="26606"/>
          <ac:spMkLst>
            <pc:docMk/>
            <pc:sldMk cId="133571809" sldId="266"/>
            <ac:spMk id="59" creationId="{D7E10CFB-D847-4AE1-9E6F-DBA2AA6F132E}"/>
          </ac:spMkLst>
        </pc:spChg>
        <pc:spChg chg="add del">
          <ac:chgData name="almir innocenti" userId="120029997511f8f3" providerId="LiveId" clId="{F3069C2F-B40F-40C6-BFEA-314E78639B82}" dt="2023-09-05T19:22:28.526" v="3162" actId="26606"/>
          <ac:spMkLst>
            <pc:docMk/>
            <pc:sldMk cId="133571809" sldId="266"/>
            <ac:spMk id="60" creationId="{B5149783-F4A7-4381-90C8-5B0B986A2F15}"/>
          </ac:spMkLst>
        </pc:spChg>
        <pc:spChg chg="add del">
          <ac:chgData name="almir innocenti" userId="120029997511f8f3" providerId="LiveId" clId="{F3069C2F-B40F-40C6-BFEA-314E78639B82}" dt="2023-09-05T19:22:45.955" v="3164" actId="26606"/>
          <ac:spMkLst>
            <pc:docMk/>
            <pc:sldMk cId="133571809" sldId="266"/>
            <ac:spMk id="61" creationId="{DB554A7E-41A3-4DC5-9E04-47E7C1562002}"/>
          </ac:spMkLst>
        </pc:spChg>
        <pc:spChg chg="add del">
          <ac:chgData name="almir innocenti" userId="120029997511f8f3" providerId="LiveId" clId="{F3069C2F-B40F-40C6-BFEA-314E78639B82}" dt="2023-09-05T19:22:48.447" v="3166" actId="26606"/>
          <ac:spMkLst>
            <pc:docMk/>
            <pc:sldMk cId="133571809" sldId="266"/>
            <ac:spMk id="63" creationId="{35CCACBE-974C-42C6-8234-869C60863F9A}"/>
          </ac:spMkLst>
        </pc:spChg>
        <pc:spChg chg="add del">
          <ac:chgData name="almir innocenti" userId="120029997511f8f3" providerId="LiveId" clId="{F3069C2F-B40F-40C6-BFEA-314E78639B82}" dt="2023-09-05T21:38:02.717" v="3751" actId="26606"/>
          <ac:spMkLst>
            <pc:docMk/>
            <pc:sldMk cId="133571809" sldId="266"/>
            <ac:spMk id="64" creationId="{830A36F8-48C2-4842-A87B-8CE8DF4E7FD2}"/>
          </ac:spMkLst>
        </pc:spChg>
        <pc:spChg chg="add del">
          <ac:chgData name="almir innocenti" userId="120029997511f8f3" providerId="LiveId" clId="{F3069C2F-B40F-40C6-BFEA-314E78639B82}" dt="2023-09-05T19:22:50.066" v="3168" actId="26606"/>
          <ac:spMkLst>
            <pc:docMk/>
            <pc:sldMk cId="133571809" sldId="266"/>
            <ac:spMk id="65" creationId="{35CCACBE-974C-42C6-8234-869C60863F9A}"/>
          </ac:spMkLst>
        </pc:spChg>
        <pc:spChg chg="add del">
          <ac:chgData name="almir innocenti" userId="120029997511f8f3" providerId="LiveId" clId="{F3069C2F-B40F-40C6-BFEA-314E78639B82}" dt="2023-09-05T21:38:02.717" v="3751" actId="26606"/>
          <ac:spMkLst>
            <pc:docMk/>
            <pc:sldMk cId="133571809" sldId="266"/>
            <ac:spMk id="66" creationId="{7F488E8B-4E1E-4402-8935-D4E6C02615C7}"/>
          </ac:spMkLst>
        </pc:spChg>
        <pc:spChg chg="add del">
          <ac:chgData name="almir innocenti" userId="120029997511f8f3" providerId="LiveId" clId="{F3069C2F-B40F-40C6-BFEA-314E78639B82}" dt="2023-09-05T19:22:55.252" v="3170" actId="26606"/>
          <ac:spMkLst>
            <pc:docMk/>
            <pc:sldMk cId="133571809" sldId="266"/>
            <ac:spMk id="67" creationId="{35CCACBE-974C-42C6-8234-869C60863F9A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33571809" sldId="266"/>
            <ac:spMk id="68" creationId="{3203E4BD-30E1-42F5-9949-FF7CA56A91DF}"/>
          </ac:spMkLst>
        </pc:spChg>
        <pc:spChg chg="add del">
          <ac:chgData name="almir innocenti" userId="120029997511f8f3" providerId="LiveId" clId="{F3069C2F-B40F-40C6-BFEA-314E78639B82}" dt="2023-09-05T19:22:59.812" v="3172" actId="26606"/>
          <ac:spMkLst>
            <pc:docMk/>
            <pc:sldMk cId="133571809" sldId="266"/>
            <ac:spMk id="69" creationId="{6F7E013D-0DE5-4A1E-B229-8063BAAE9644}"/>
          </ac:spMkLst>
        </pc:spChg>
        <pc:spChg chg="add del">
          <ac:chgData name="almir innocenti" userId="120029997511f8f3" providerId="LiveId" clId="{F3069C2F-B40F-40C6-BFEA-314E78639B82}" dt="2023-09-05T19:24:23.500" v="3184" actId="26606"/>
          <ac:spMkLst>
            <pc:docMk/>
            <pc:sldMk cId="133571809" sldId="266"/>
            <ac:spMk id="71" creationId="{6F7E013D-0DE5-4A1E-B229-8063BAAE9644}"/>
          </ac:spMkLst>
        </pc:spChg>
        <pc:spChg chg="add del">
          <ac:chgData name="almir innocenti" userId="120029997511f8f3" providerId="LiveId" clId="{F3069C2F-B40F-40C6-BFEA-314E78639B82}" dt="2023-09-05T21:13:39.059" v="3587" actId="26606"/>
          <ac:spMkLst>
            <pc:docMk/>
            <pc:sldMk cId="133571809" sldId="266"/>
            <ac:spMk id="72" creationId="{BDF61640-4BA2-4D8F-A789-6FC691492564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33571809" sldId="266"/>
            <ac:spMk id="74" creationId="{90464369-70FA-42AF-948F-80664CA7BFE5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33571809" sldId="266"/>
            <ac:spMk id="75" creationId="{A648176E-454C-437C-B0FC-9B82FCF32B24}"/>
          </ac:spMkLst>
        </pc:spChg>
        <pc:spChg chg="add del">
          <ac:chgData name="almir innocenti" userId="120029997511f8f3" providerId="LiveId" clId="{F3069C2F-B40F-40C6-BFEA-314E78639B82}" dt="2023-09-05T19:24:18.420" v="3181" actId="26606"/>
          <ac:spMkLst>
            <pc:docMk/>
            <pc:sldMk cId="133571809" sldId="266"/>
            <ac:spMk id="76" creationId="{7CBFFB10-5F3C-45A5-9821-92FB368A3C33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33571809" sldId="266"/>
            <ac:spMk id="77" creationId="{A6604B49-AD5C-4590-B051-06C8222ECD99}"/>
          </ac:spMkLst>
        </pc:spChg>
        <pc:spChg chg="add del">
          <ac:chgData name="almir innocenti" userId="120029997511f8f3" providerId="LiveId" clId="{F3069C2F-B40F-40C6-BFEA-314E78639B82}" dt="2023-09-05T19:24:18.420" v="3181" actId="26606"/>
          <ac:spMkLst>
            <pc:docMk/>
            <pc:sldMk cId="133571809" sldId="266"/>
            <ac:spMk id="78" creationId="{F2D1D0DF-B556-464D-8B70-C84F513E51CC}"/>
          </ac:spMkLst>
        </pc:spChg>
        <pc:spChg chg="add del">
          <ac:chgData name="almir innocenti" userId="120029997511f8f3" providerId="LiveId" clId="{F3069C2F-B40F-40C6-BFEA-314E78639B82}" dt="2023-09-05T21:13:39.059" v="3587" actId="26606"/>
          <ac:spMkLst>
            <pc:docMk/>
            <pc:sldMk cId="133571809" sldId="266"/>
            <ac:spMk id="79" creationId="{E486850E-B8A1-49A8-8191-E022DF9EDEE1}"/>
          </ac:spMkLst>
        </pc:spChg>
        <pc:spChg chg="add del">
          <ac:chgData name="almir innocenti" userId="120029997511f8f3" providerId="LiveId" clId="{F3069C2F-B40F-40C6-BFEA-314E78639B82}" dt="2023-09-05T19:24:18.420" v="3181" actId="26606"/>
          <ac:spMkLst>
            <pc:docMk/>
            <pc:sldMk cId="133571809" sldId="266"/>
            <ac:spMk id="80" creationId="{812316E4-8A32-4D31-BCBA-DA0E40A9B030}"/>
          </ac:spMkLst>
        </pc:spChg>
        <pc:spChg chg="add del">
          <ac:chgData name="almir innocenti" userId="120029997511f8f3" providerId="LiveId" clId="{F3069C2F-B40F-40C6-BFEA-314E78639B82}" dt="2023-09-05T19:24:18.420" v="3181" actId="26606"/>
          <ac:spMkLst>
            <pc:docMk/>
            <pc:sldMk cId="133571809" sldId="266"/>
            <ac:spMk id="82" creationId="{7CD16D11-6E07-4936-9174-D33F9D88ED44}"/>
          </ac:spMkLst>
        </pc:spChg>
        <pc:spChg chg="add del">
          <ac:chgData name="almir innocenti" userId="120029997511f8f3" providerId="LiveId" clId="{F3069C2F-B40F-40C6-BFEA-314E78639B82}" dt="2023-09-05T21:13:40.094" v="3589" actId="26606"/>
          <ac:spMkLst>
            <pc:docMk/>
            <pc:sldMk cId="133571809" sldId="266"/>
            <ac:spMk id="83" creationId="{16F1A1B1-D72D-4219-AE30-3EDB2FD22E54}"/>
          </ac:spMkLst>
        </pc:spChg>
        <pc:spChg chg="add del">
          <ac:chgData name="almir innocenti" userId="120029997511f8f3" providerId="LiveId" clId="{F3069C2F-B40F-40C6-BFEA-314E78639B82}" dt="2023-09-05T19:24:18.420" v="3181" actId="26606"/>
          <ac:spMkLst>
            <pc:docMk/>
            <pc:sldMk cId="133571809" sldId="266"/>
            <ac:spMk id="84" creationId="{6FAC2A80-44B3-424E-9614-534D5F430967}"/>
          </ac:spMkLst>
        </pc:spChg>
        <pc:spChg chg="add del">
          <ac:chgData name="almir innocenti" userId="120029997511f8f3" providerId="LiveId" clId="{F3069C2F-B40F-40C6-BFEA-314E78639B82}" dt="2023-09-05T19:24:23.452" v="3183" actId="26606"/>
          <ac:spMkLst>
            <pc:docMk/>
            <pc:sldMk cId="133571809" sldId="266"/>
            <ac:spMk id="86" creationId="{001D9966-4027-4CE1-BAFF-9FA0E578605C}"/>
          </ac:spMkLst>
        </pc:spChg>
        <pc:spChg chg="add del">
          <ac:chgData name="almir innocenti" userId="120029997511f8f3" providerId="LiveId" clId="{F3069C2F-B40F-40C6-BFEA-314E78639B82}" dt="2023-09-05T19:24:23.452" v="3183" actId="26606"/>
          <ac:spMkLst>
            <pc:docMk/>
            <pc:sldMk cId="133571809" sldId="266"/>
            <ac:spMk id="87" creationId="{874F3938-6B59-4FDD-B882-12FAA4978F6C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33571809" sldId="266"/>
            <ac:spMk id="88" creationId="{CC552A98-EF7D-4D42-AB69-066B786AB55B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33571809" sldId="266"/>
            <ac:spMk id="89" creationId="{BD3CE20A-6B2F-42A6-A9B4-087A2E9C9368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33571809" sldId="266"/>
            <ac:spMk id="90" creationId="{B120C3EF-4AAE-48BD-BE11-99E48A5D1594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33571809" sldId="266"/>
            <ac:spMk id="91" creationId="{9D9B4490-8342-4C73-A3E8-6EA33DA45F15}"/>
          </ac:spMkLst>
        </pc:spChg>
        <pc:spChg chg="add del">
          <ac:chgData name="almir innocenti" userId="120029997511f8f3" providerId="LiveId" clId="{F3069C2F-B40F-40C6-BFEA-314E78639B82}" dt="2023-09-07T12:02:45.978" v="4515" actId="26606"/>
          <ac:spMkLst>
            <pc:docMk/>
            <pc:sldMk cId="133571809" sldId="266"/>
            <ac:spMk id="93" creationId="{D7E10CFB-D847-4AE1-9E6F-DBA2AA6F132E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133571809" sldId="266"/>
            <ac:spMk id="96" creationId="{16F1A1B1-D72D-4219-AE30-3EDB2FD22E54}"/>
          </ac:spMkLst>
        </pc:spChg>
        <pc:spChg chg="add del">
          <ac:chgData name="almir innocenti" userId="120029997511f8f3" providerId="LiveId" clId="{F3069C2F-B40F-40C6-BFEA-314E78639B82}" dt="2023-09-07T12:02:45.978" v="4515" actId="26606"/>
          <ac:spMkLst>
            <pc:docMk/>
            <pc:sldMk cId="133571809" sldId="266"/>
            <ac:spMk id="99" creationId="{B5149783-F4A7-4381-90C8-5B0B986A2F15}"/>
          </ac:spMkLst>
        </pc:spChg>
        <pc:spChg chg="add del">
          <ac:chgData name="almir innocenti" userId="120029997511f8f3" providerId="LiveId" clId="{F3069C2F-B40F-40C6-BFEA-314E78639B82}" dt="2023-09-07T11:35:56.221" v="4133" actId="26606"/>
          <ac:spMkLst>
            <pc:docMk/>
            <pc:sldMk cId="133571809" sldId="266"/>
            <ac:spMk id="103" creationId="{0EAD4726-4343-49C7-94B5-CEA4A3C0134F}"/>
          </ac:spMkLst>
        </pc:spChg>
        <pc:spChg chg="add del">
          <ac:chgData name="almir innocenti" userId="120029997511f8f3" providerId="LiveId" clId="{F3069C2F-B40F-40C6-BFEA-314E78639B82}" dt="2023-09-07T12:02:54.439" v="4519" actId="26606"/>
          <ac:spMkLst>
            <pc:docMk/>
            <pc:sldMk cId="133571809" sldId="266"/>
            <ac:spMk id="104" creationId="{FF19E647-F6F0-4ABE-B7B9-F27F45A457FA}"/>
          </ac:spMkLst>
        </pc:spChg>
        <pc:spChg chg="add del">
          <ac:chgData name="almir innocenti" userId="120029997511f8f3" providerId="LiveId" clId="{F3069C2F-B40F-40C6-BFEA-314E78639B82}" dt="2023-09-07T11:36:05.956" v="4135" actId="26606"/>
          <ac:spMkLst>
            <pc:docMk/>
            <pc:sldMk cId="133571809" sldId="266"/>
            <ac:spMk id="106" creationId="{0EAD4726-4343-49C7-94B5-CEA4A3C0134F}"/>
          </ac:spMkLst>
        </pc:spChg>
        <pc:spChg chg="add del">
          <ac:chgData name="almir innocenti" userId="120029997511f8f3" providerId="LiveId" clId="{F3069C2F-B40F-40C6-BFEA-314E78639B82}" dt="2023-09-07T11:36:08.663" v="4137" actId="26606"/>
          <ac:spMkLst>
            <pc:docMk/>
            <pc:sldMk cId="133571809" sldId="266"/>
            <ac:spMk id="108" creationId="{63DBA5AD-10C8-4C9E-A2E4-37834152A093}"/>
          </ac:spMkLst>
        </pc:spChg>
        <pc:spChg chg="add del">
          <ac:chgData name="almir innocenti" userId="120029997511f8f3" providerId="LiveId" clId="{F3069C2F-B40F-40C6-BFEA-314E78639B82}" dt="2023-09-07T11:36:08.663" v="4137" actId="26606"/>
          <ac:spMkLst>
            <pc:docMk/>
            <pc:sldMk cId="133571809" sldId="266"/>
            <ac:spMk id="109" creationId="{FEF67420-C2EF-496D-8511-54DA2D6E3B40}"/>
          </ac:spMkLst>
        </pc:spChg>
        <pc:spChg chg="add del">
          <ac:chgData name="almir innocenti" userId="120029997511f8f3" providerId="LiveId" clId="{F3069C2F-B40F-40C6-BFEA-314E78639B82}" dt="2023-09-07T11:36:08.663" v="4137" actId="26606"/>
          <ac:spMkLst>
            <pc:docMk/>
            <pc:sldMk cId="133571809" sldId="266"/>
            <ac:spMk id="110" creationId="{3926F8AF-45D6-46BD-B4AF-64E8AA6877E5}"/>
          </ac:spMkLst>
        </pc:spChg>
        <pc:spChg chg="add del">
          <ac:chgData name="almir innocenti" userId="120029997511f8f3" providerId="LiveId" clId="{F3069C2F-B40F-40C6-BFEA-314E78639B82}" dt="2023-09-07T12:02:54.439" v="4519" actId="26606"/>
          <ac:spMkLst>
            <pc:docMk/>
            <pc:sldMk cId="133571809" sldId="266"/>
            <ac:spMk id="111" creationId="{FA2289DB-F4F2-44AA-8ED3-0141E331B7AA}"/>
          </ac:spMkLst>
        </pc:spChg>
        <pc:spChg chg="add del">
          <ac:chgData name="almir innocenti" userId="120029997511f8f3" providerId="LiveId" clId="{F3069C2F-B40F-40C6-BFEA-314E78639B82}" dt="2023-09-07T11:36:12.130" v="4139" actId="26606"/>
          <ac:spMkLst>
            <pc:docMk/>
            <pc:sldMk cId="133571809" sldId="266"/>
            <ac:spMk id="112" creationId="{63DBA5AD-10C8-4C9E-A2E4-37834152A093}"/>
          </ac:spMkLst>
        </pc:spChg>
        <pc:spChg chg="add del">
          <ac:chgData name="almir innocenti" userId="120029997511f8f3" providerId="LiveId" clId="{F3069C2F-B40F-40C6-BFEA-314E78639B82}" dt="2023-09-07T11:36:12.130" v="4139" actId="26606"/>
          <ac:spMkLst>
            <pc:docMk/>
            <pc:sldMk cId="133571809" sldId="266"/>
            <ac:spMk id="113" creationId="{FEF67420-C2EF-496D-8511-54DA2D6E3B40}"/>
          </ac:spMkLst>
        </pc:spChg>
        <pc:spChg chg="add del">
          <ac:chgData name="almir innocenti" userId="120029997511f8f3" providerId="LiveId" clId="{F3069C2F-B40F-40C6-BFEA-314E78639B82}" dt="2023-09-07T11:36:12.130" v="4139" actId="26606"/>
          <ac:spMkLst>
            <pc:docMk/>
            <pc:sldMk cId="133571809" sldId="266"/>
            <ac:spMk id="114" creationId="{3926F8AF-45D6-46BD-B4AF-64E8AA6877E5}"/>
          </ac:spMkLst>
        </pc:spChg>
        <pc:spChg chg="add del">
          <ac:chgData name="almir innocenti" userId="120029997511f8f3" providerId="LiveId" clId="{F3069C2F-B40F-40C6-BFEA-314E78639B82}" dt="2023-09-07T12:02:54.439" v="4519" actId="26606"/>
          <ac:spMkLst>
            <pc:docMk/>
            <pc:sldMk cId="133571809" sldId="266"/>
            <ac:spMk id="115" creationId="{44C115A1-A2B9-496D-8FC5-3B6AA2BC9C8F}"/>
          </ac:spMkLst>
        </pc:spChg>
        <pc:spChg chg="add del">
          <ac:chgData name="almir innocenti" userId="120029997511f8f3" providerId="LiveId" clId="{F3069C2F-B40F-40C6-BFEA-314E78639B82}" dt="2023-09-07T11:40:50.739" v="4188" actId="26606"/>
          <ac:spMkLst>
            <pc:docMk/>
            <pc:sldMk cId="133571809" sldId="266"/>
            <ac:spMk id="116" creationId="{63DBA5AD-10C8-4C9E-A2E4-37834152A093}"/>
          </ac:spMkLst>
        </pc:spChg>
        <pc:spChg chg="add del">
          <ac:chgData name="almir innocenti" userId="120029997511f8f3" providerId="LiveId" clId="{F3069C2F-B40F-40C6-BFEA-314E78639B82}" dt="2023-09-07T11:40:50.739" v="4188" actId="26606"/>
          <ac:spMkLst>
            <pc:docMk/>
            <pc:sldMk cId="133571809" sldId="266"/>
            <ac:spMk id="117" creationId="{FEF67420-C2EF-496D-8511-54DA2D6E3B40}"/>
          </ac:spMkLst>
        </pc:spChg>
        <pc:spChg chg="add del">
          <ac:chgData name="almir innocenti" userId="120029997511f8f3" providerId="LiveId" clId="{F3069C2F-B40F-40C6-BFEA-314E78639B82}" dt="2023-09-07T11:40:50.739" v="4188" actId="26606"/>
          <ac:spMkLst>
            <pc:docMk/>
            <pc:sldMk cId="133571809" sldId="266"/>
            <ac:spMk id="118" creationId="{3926F8AF-45D6-46BD-B4AF-64E8AA6877E5}"/>
          </ac:spMkLst>
        </pc:spChg>
        <pc:spChg chg="add del">
          <ac:chgData name="almir innocenti" userId="120029997511f8f3" providerId="LiveId" clId="{F3069C2F-B40F-40C6-BFEA-314E78639B82}" dt="2023-09-07T12:02:54.439" v="4519" actId="26606"/>
          <ac:spMkLst>
            <pc:docMk/>
            <pc:sldMk cId="133571809" sldId="266"/>
            <ac:spMk id="119" creationId="{29FA7D49-FB1E-4C96-AD88-49252278DBD1}"/>
          </ac:spMkLst>
        </pc:spChg>
        <pc:spChg chg="add del">
          <ac:chgData name="almir innocenti" userId="120029997511f8f3" providerId="LiveId" clId="{F3069C2F-B40F-40C6-BFEA-314E78639B82}" dt="2023-09-07T12:03:01.784" v="4521" actId="26606"/>
          <ac:spMkLst>
            <pc:docMk/>
            <pc:sldMk cId="133571809" sldId="266"/>
            <ac:spMk id="121" creationId="{FF19E647-F6F0-4ABE-B7B9-F27F45A457FA}"/>
          </ac:spMkLst>
        </pc:spChg>
        <pc:spChg chg="add del">
          <ac:chgData name="almir innocenti" userId="120029997511f8f3" providerId="LiveId" clId="{F3069C2F-B40F-40C6-BFEA-314E78639B82}" dt="2023-09-07T12:03:01.784" v="4521" actId="26606"/>
          <ac:spMkLst>
            <pc:docMk/>
            <pc:sldMk cId="133571809" sldId="266"/>
            <ac:spMk id="124" creationId="{FA2289DB-F4F2-44AA-8ED3-0141E331B7AA}"/>
          </ac:spMkLst>
        </pc:spChg>
        <pc:spChg chg="add del">
          <ac:chgData name="almir innocenti" userId="120029997511f8f3" providerId="LiveId" clId="{F3069C2F-B40F-40C6-BFEA-314E78639B82}" dt="2023-09-07T11:40:50.674" v="4187" actId="26606"/>
          <ac:spMkLst>
            <pc:docMk/>
            <pc:sldMk cId="133571809" sldId="266"/>
            <ac:spMk id="125" creationId="{0EAD4726-4343-49C7-94B5-CEA4A3C0134F}"/>
          </ac:spMkLst>
        </pc:spChg>
        <pc:spChg chg="add del">
          <ac:chgData name="almir innocenti" userId="120029997511f8f3" providerId="LiveId" clId="{F3069C2F-B40F-40C6-BFEA-314E78639B82}" dt="2023-09-07T12:03:01.784" v="4521" actId="26606"/>
          <ac:spMkLst>
            <pc:docMk/>
            <pc:sldMk cId="133571809" sldId="266"/>
            <ac:spMk id="126" creationId="{44C115A1-A2B9-496D-8FC5-3B6AA2BC9C8F}"/>
          </ac:spMkLst>
        </pc:spChg>
        <pc:spChg chg="add del">
          <ac:chgData name="almir innocenti" userId="120029997511f8f3" providerId="LiveId" clId="{F3069C2F-B40F-40C6-BFEA-314E78639B82}" dt="2023-09-07T11:52:28.690" v="4345"/>
          <ac:spMkLst>
            <pc:docMk/>
            <pc:sldMk cId="133571809" sldId="266"/>
            <ac:spMk id="128" creationId="{494843BA-DEF9-406F-8134-09F810F057BA}"/>
          </ac:spMkLst>
        </pc:spChg>
        <pc:spChg chg="add del">
          <ac:chgData name="almir innocenti" userId="120029997511f8f3" providerId="LiveId" clId="{F3069C2F-B40F-40C6-BFEA-314E78639B82}" dt="2023-09-07T12:03:01.784" v="4521" actId="26606"/>
          <ac:spMkLst>
            <pc:docMk/>
            <pc:sldMk cId="133571809" sldId="266"/>
            <ac:spMk id="129" creationId="{29FA7D49-FB1E-4C96-AD88-49252278DBD1}"/>
          </ac:spMkLst>
        </pc:spChg>
        <pc:spChg chg="add del">
          <ac:chgData name="almir innocenti" userId="120029997511f8f3" providerId="LiveId" clId="{F3069C2F-B40F-40C6-BFEA-314E78639B82}" dt="2023-09-07T12:03:04.783" v="4523" actId="26606"/>
          <ac:spMkLst>
            <pc:docMk/>
            <pc:sldMk cId="133571809" sldId="266"/>
            <ac:spMk id="131" creationId="{250C1E33-6B69-48B0-90CF-2962FC60F656}"/>
          </ac:spMkLst>
        </pc:spChg>
        <pc:spChg chg="add del">
          <ac:chgData name="almir innocenti" userId="120029997511f8f3" providerId="LiveId" clId="{F3069C2F-B40F-40C6-BFEA-314E78639B82}" dt="2023-09-07T12:03:04.783" v="4523" actId="26606"/>
          <ac:spMkLst>
            <pc:docMk/>
            <pc:sldMk cId="133571809" sldId="266"/>
            <ac:spMk id="132" creationId="{FD71846D-E89E-46D2-8BC5-10C7F0E6C957}"/>
          </ac:spMkLst>
        </pc:spChg>
        <pc:spChg chg="add del">
          <ac:chgData name="almir innocenti" userId="120029997511f8f3" providerId="LiveId" clId="{F3069C2F-B40F-40C6-BFEA-314E78639B82}" dt="2023-09-07T12:03:04.783" v="4523" actId="26606"/>
          <ac:spMkLst>
            <pc:docMk/>
            <pc:sldMk cId="133571809" sldId="266"/>
            <ac:spMk id="134" creationId="{A3CA0314-3B28-4E87-BF56-4499636337DE}"/>
          </ac:spMkLst>
        </pc:spChg>
        <pc:spChg chg="add del">
          <ac:chgData name="almir innocenti" userId="120029997511f8f3" providerId="LiveId" clId="{F3069C2F-B40F-40C6-BFEA-314E78639B82}" dt="2023-09-07T11:50:10.159" v="4279" actId="26606"/>
          <ac:spMkLst>
            <pc:docMk/>
            <pc:sldMk cId="133571809" sldId="266"/>
            <ac:spMk id="136" creationId="{494843BA-DEF9-406F-8134-09F810F057BA}"/>
          </ac:spMkLst>
        </pc:spChg>
        <pc:spChg chg="add del">
          <ac:chgData name="almir innocenti" userId="120029997511f8f3" providerId="LiveId" clId="{F3069C2F-B40F-40C6-BFEA-314E78639B82}" dt="2023-09-07T11:50:16.699" v="4287" actId="26606"/>
          <ac:spMkLst>
            <pc:docMk/>
            <pc:sldMk cId="133571809" sldId="266"/>
            <ac:spMk id="137" creationId="{5DCA8B5A-4E56-4996-92AD-275D26725488}"/>
          </ac:spMkLst>
        </pc:spChg>
        <pc:spChg chg="add del">
          <ac:chgData name="almir innocenti" userId="120029997511f8f3" providerId="LiveId" clId="{F3069C2F-B40F-40C6-BFEA-314E78639B82}" dt="2023-09-07T12:03:07.437" v="4525" actId="26606"/>
          <ac:spMkLst>
            <pc:docMk/>
            <pc:sldMk cId="133571809" sldId="266"/>
            <ac:spMk id="139" creationId="{26787AF4-E459-4B4E-BF99-0E52FC01111A}"/>
          </ac:spMkLst>
        </pc:spChg>
        <pc:spChg chg="add del">
          <ac:chgData name="almir innocenti" userId="120029997511f8f3" providerId="LiveId" clId="{F3069C2F-B40F-40C6-BFEA-314E78639B82}" dt="2023-09-07T12:03:07.437" v="4525" actId="26606"/>
          <ac:spMkLst>
            <pc:docMk/>
            <pc:sldMk cId="133571809" sldId="266"/>
            <ac:spMk id="141" creationId="{46CF0041-F6BC-4923-B034-B32AC7EEA69B}"/>
          </ac:spMkLst>
        </pc:spChg>
        <pc:spChg chg="add del">
          <ac:chgData name="almir innocenti" userId="120029997511f8f3" providerId="LiveId" clId="{F3069C2F-B40F-40C6-BFEA-314E78639B82}" dt="2023-09-07T12:03:07.437" v="4525" actId="26606"/>
          <ac:spMkLst>
            <pc:docMk/>
            <pc:sldMk cId="133571809" sldId="266"/>
            <ac:spMk id="143" creationId="{BE5A5D56-985C-4473-9395-CAFBB22B86F3}"/>
          </ac:spMkLst>
        </pc:spChg>
        <pc:spChg chg="add del">
          <ac:chgData name="almir innocenti" userId="120029997511f8f3" providerId="LiveId" clId="{F3069C2F-B40F-40C6-BFEA-314E78639B82}" dt="2023-09-07T11:50:16.699" v="4287" actId="26606"/>
          <ac:spMkLst>
            <pc:docMk/>
            <pc:sldMk cId="133571809" sldId="266"/>
            <ac:spMk id="144" creationId="{417F62F5-39C0-4E25-A65C-AA8A83A6DF43}"/>
          </ac:spMkLst>
        </pc:spChg>
        <pc:spChg chg="add del">
          <ac:chgData name="almir innocenti" userId="120029997511f8f3" providerId="LiveId" clId="{F3069C2F-B40F-40C6-BFEA-314E78639B82}" dt="2023-09-07T11:50:16.699" v="4287" actId="26606"/>
          <ac:spMkLst>
            <pc:docMk/>
            <pc:sldMk cId="133571809" sldId="266"/>
            <ac:spMk id="145" creationId="{254A5F27-5BCC-4877-84E6-68FA8726BA23}"/>
          </ac:spMkLst>
        </pc:spChg>
        <pc:spChg chg="add del">
          <ac:chgData name="almir innocenti" userId="120029997511f8f3" providerId="LiveId" clId="{F3069C2F-B40F-40C6-BFEA-314E78639B82}" dt="2023-09-07T12:03:08.850" v="4527" actId="26606"/>
          <ac:spMkLst>
            <pc:docMk/>
            <pc:sldMk cId="133571809" sldId="266"/>
            <ac:spMk id="146" creationId="{26787AF4-E459-4B4E-BF99-0E52FC01111A}"/>
          </ac:spMkLst>
        </pc:spChg>
        <pc:spChg chg="add del">
          <ac:chgData name="almir innocenti" userId="120029997511f8f3" providerId="LiveId" clId="{F3069C2F-B40F-40C6-BFEA-314E78639B82}" dt="2023-09-07T11:50:17.855" v="4289" actId="26606"/>
          <ac:spMkLst>
            <pc:docMk/>
            <pc:sldMk cId="133571809" sldId="266"/>
            <ac:spMk id="147" creationId="{417F62F5-39C0-4E25-A65C-AA8A83A6DF43}"/>
          </ac:spMkLst>
        </pc:spChg>
        <pc:spChg chg="add del">
          <ac:chgData name="almir innocenti" userId="120029997511f8f3" providerId="LiveId" clId="{F3069C2F-B40F-40C6-BFEA-314E78639B82}" dt="2023-09-07T11:50:17.855" v="4289" actId="26606"/>
          <ac:spMkLst>
            <pc:docMk/>
            <pc:sldMk cId="133571809" sldId="266"/>
            <ac:spMk id="148" creationId="{254A5F27-5BCC-4877-84E6-68FA8726BA23}"/>
          </ac:spMkLst>
        </pc:spChg>
        <pc:spChg chg="add del">
          <ac:chgData name="almir innocenti" userId="120029997511f8f3" providerId="LiveId" clId="{F3069C2F-B40F-40C6-BFEA-314E78639B82}" dt="2023-09-07T11:50:17.855" v="4289" actId="26606"/>
          <ac:spMkLst>
            <pc:docMk/>
            <pc:sldMk cId="133571809" sldId="266"/>
            <ac:spMk id="149" creationId="{5DCA8B5A-4E56-4996-92AD-275D26725488}"/>
          </ac:spMkLst>
        </pc:spChg>
        <pc:spChg chg="add del">
          <ac:chgData name="almir innocenti" userId="120029997511f8f3" providerId="LiveId" clId="{F3069C2F-B40F-40C6-BFEA-314E78639B82}" dt="2023-09-07T12:03:08.850" v="4527" actId="26606"/>
          <ac:spMkLst>
            <pc:docMk/>
            <pc:sldMk cId="133571809" sldId="266"/>
            <ac:spMk id="150" creationId="{46CF0041-F6BC-4923-B034-B32AC7EEA69B}"/>
          </ac:spMkLst>
        </pc:spChg>
        <pc:spChg chg="add del">
          <ac:chgData name="almir innocenti" userId="120029997511f8f3" providerId="LiveId" clId="{F3069C2F-B40F-40C6-BFEA-314E78639B82}" dt="2023-09-07T11:50:18.762" v="4291" actId="26606"/>
          <ac:spMkLst>
            <pc:docMk/>
            <pc:sldMk cId="133571809" sldId="266"/>
            <ac:spMk id="151" creationId="{417F62F5-39C0-4E25-A65C-AA8A83A6DF43}"/>
          </ac:spMkLst>
        </pc:spChg>
        <pc:spChg chg="add del">
          <ac:chgData name="almir innocenti" userId="120029997511f8f3" providerId="LiveId" clId="{F3069C2F-B40F-40C6-BFEA-314E78639B82}" dt="2023-09-07T11:50:18.762" v="4291" actId="26606"/>
          <ac:spMkLst>
            <pc:docMk/>
            <pc:sldMk cId="133571809" sldId="266"/>
            <ac:spMk id="152" creationId="{254A5F27-5BCC-4877-84E6-68FA8726BA23}"/>
          </ac:spMkLst>
        </pc:spChg>
        <pc:spChg chg="add del">
          <ac:chgData name="almir innocenti" userId="120029997511f8f3" providerId="LiveId" clId="{F3069C2F-B40F-40C6-BFEA-314E78639B82}" dt="2023-09-07T11:50:18.762" v="4291" actId="26606"/>
          <ac:spMkLst>
            <pc:docMk/>
            <pc:sldMk cId="133571809" sldId="266"/>
            <ac:spMk id="153" creationId="{5DCA8B5A-4E56-4996-92AD-275D26725488}"/>
          </ac:spMkLst>
        </pc:spChg>
        <pc:spChg chg="add del">
          <ac:chgData name="almir innocenti" userId="120029997511f8f3" providerId="LiveId" clId="{F3069C2F-B40F-40C6-BFEA-314E78639B82}" dt="2023-09-07T12:03:08.850" v="4527" actId="26606"/>
          <ac:spMkLst>
            <pc:docMk/>
            <pc:sldMk cId="133571809" sldId="266"/>
            <ac:spMk id="154" creationId="{BE5A5D56-985C-4473-9395-CAFBB22B86F3}"/>
          </ac:spMkLst>
        </pc:spChg>
        <pc:spChg chg="add del">
          <ac:chgData name="almir innocenti" userId="120029997511f8f3" providerId="LiveId" clId="{F3069C2F-B40F-40C6-BFEA-314E78639B82}" dt="2023-09-07T11:50:23.026" v="4293" actId="26606"/>
          <ac:spMkLst>
            <pc:docMk/>
            <pc:sldMk cId="133571809" sldId="266"/>
            <ac:spMk id="155" creationId="{417F62F5-39C0-4E25-A65C-AA8A83A6DF43}"/>
          </ac:spMkLst>
        </pc:spChg>
        <pc:spChg chg="add del">
          <ac:chgData name="almir innocenti" userId="120029997511f8f3" providerId="LiveId" clId="{F3069C2F-B40F-40C6-BFEA-314E78639B82}" dt="2023-09-07T11:50:23.026" v="4293" actId="26606"/>
          <ac:spMkLst>
            <pc:docMk/>
            <pc:sldMk cId="133571809" sldId="266"/>
            <ac:spMk id="156" creationId="{254A5F27-5BCC-4877-84E6-68FA8726BA23}"/>
          </ac:spMkLst>
        </pc:spChg>
        <pc:spChg chg="add del">
          <ac:chgData name="almir innocenti" userId="120029997511f8f3" providerId="LiveId" clId="{F3069C2F-B40F-40C6-BFEA-314E78639B82}" dt="2023-09-07T11:50:23.026" v="4293" actId="26606"/>
          <ac:spMkLst>
            <pc:docMk/>
            <pc:sldMk cId="133571809" sldId="266"/>
            <ac:spMk id="157" creationId="{5DCA8B5A-4E56-4996-92AD-275D26725488}"/>
          </ac:spMkLst>
        </pc:spChg>
        <pc:spChg chg="add del">
          <ac:chgData name="almir innocenti" userId="120029997511f8f3" providerId="LiveId" clId="{F3069C2F-B40F-40C6-BFEA-314E78639B82}" dt="2023-09-07T12:03:10.289" v="4529" actId="26606"/>
          <ac:spMkLst>
            <pc:docMk/>
            <pc:sldMk cId="133571809" sldId="266"/>
            <ac:spMk id="158" creationId="{26787AF4-E459-4B4E-BF99-0E52FC01111A}"/>
          </ac:spMkLst>
        </pc:spChg>
        <pc:spChg chg="add del">
          <ac:chgData name="almir innocenti" userId="120029997511f8f3" providerId="LiveId" clId="{F3069C2F-B40F-40C6-BFEA-314E78639B82}" dt="2023-09-07T11:50:25.089" v="4295" actId="26606"/>
          <ac:spMkLst>
            <pc:docMk/>
            <pc:sldMk cId="133571809" sldId="266"/>
            <ac:spMk id="160" creationId="{494843BA-DEF9-406F-8134-09F810F057BA}"/>
          </ac:spMkLst>
        </pc:spChg>
        <pc:spChg chg="add del">
          <ac:chgData name="almir innocenti" userId="120029997511f8f3" providerId="LiveId" clId="{F3069C2F-B40F-40C6-BFEA-314E78639B82}" dt="2023-09-07T12:03:10.289" v="4529" actId="26606"/>
          <ac:spMkLst>
            <pc:docMk/>
            <pc:sldMk cId="133571809" sldId="266"/>
            <ac:spMk id="161" creationId="{46CF0041-F6BC-4923-B034-B32AC7EEA69B}"/>
          </ac:spMkLst>
        </pc:spChg>
        <pc:spChg chg="add del">
          <ac:chgData name="almir innocenti" userId="120029997511f8f3" providerId="LiveId" clId="{F3069C2F-B40F-40C6-BFEA-314E78639B82}" dt="2023-09-07T11:50:27.819" v="4297" actId="26606"/>
          <ac:spMkLst>
            <pc:docMk/>
            <pc:sldMk cId="133571809" sldId="266"/>
            <ac:spMk id="162" creationId="{A7A59776-5948-400C-9935-7464561E876A}"/>
          </ac:spMkLst>
        </pc:spChg>
        <pc:spChg chg="add del">
          <ac:chgData name="almir innocenti" userId="120029997511f8f3" providerId="LiveId" clId="{F3069C2F-B40F-40C6-BFEA-314E78639B82}" dt="2023-09-07T12:03:10.289" v="4529" actId="26606"/>
          <ac:spMkLst>
            <pc:docMk/>
            <pc:sldMk cId="133571809" sldId="266"/>
            <ac:spMk id="163" creationId="{BE5A5D56-985C-4473-9395-CAFBB22B86F3}"/>
          </ac:spMkLst>
        </pc:spChg>
        <pc:spChg chg="add del">
          <ac:chgData name="almir innocenti" userId="120029997511f8f3" providerId="LiveId" clId="{F3069C2F-B40F-40C6-BFEA-314E78639B82}" dt="2023-09-07T11:50:29.814" v="4299" actId="26606"/>
          <ac:spMkLst>
            <pc:docMk/>
            <pc:sldMk cId="133571809" sldId="266"/>
            <ac:spMk id="164" creationId="{A7A59776-5948-400C-9935-7464561E876A}"/>
          </ac:spMkLst>
        </pc:spChg>
        <pc:spChg chg="add">
          <ac:chgData name="almir innocenti" userId="120029997511f8f3" providerId="LiveId" clId="{F3069C2F-B40F-40C6-BFEA-314E78639B82}" dt="2023-09-07T12:03:10.321" v="4530" actId="26606"/>
          <ac:spMkLst>
            <pc:docMk/>
            <pc:sldMk cId="133571809" sldId="266"/>
            <ac:spMk id="165" creationId="{26787AF4-E459-4B4E-BF99-0E52FC01111A}"/>
          </ac:spMkLst>
        </pc:spChg>
        <pc:spChg chg="add del">
          <ac:chgData name="almir innocenti" userId="120029997511f8f3" providerId="LiveId" clId="{F3069C2F-B40F-40C6-BFEA-314E78639B82}" dt="2023-09-07T11:50:33.093" v="4301" actId="26606"/>
          <ac:spMkLst>
            <pc:docMk/>
            <pc:sldMk cId="133571809" sldId="266"/>
            <ac:spMk id="167" creationId="{494843BA-DEF9-406F-8134-09F810F057BA}"/>
          </ac:spMkLst>
        </pc:spChg>
        <pc:spChg chg="add">
          <ac:chgData name="almir innocenti" userId="120029997511f8f3" providerId="LiveId" clId="{F3069C2F-B40F-40C6-BFEA-314E78639B82}" dt="2023-09-07T12:03:10.321" v="4530" actId="26606"/>
          <ac:spMkLst>
            <pc:docMk/>
            <pc:sldMk cId="133571809" sldId="266"/>
            <ac:spMk id="168" creationId="{46CF0041-F6BC-4923-B034-B32AC7EEA69B}"/>
          </ac:spMkLst>
        </pc:spChg>
        <pc:spChg chg="add del">
          <ac:chgData name="almir innocenti" userId="120029997511f8f3" providerId="LiveId" clId="{F3069C2F-B40F-40C6-BFEA-314E78639B82}" dt="2023-09-07T11:50:47.418" v="4303" actId="26606"/>
          <ac:spMkLst>
            <pc:docMk/>
            <pc:sldMk cId="133571809" sldId="266"/>
            <ac:spMk id="170" creationId="{494843BA-DEF9-406F-8134-09F810F057BA}"/>
          </ac:spMkLst>
        </pc:spChg>
        <pc:spChg chg="add">
          <ac:chgData name="almir innocenti" userId="120029997511f8f3" providerId="LiveId" clId="{F3069C2F-B40F-40C6-BFEA-314E78639B82}" dt="2023-09-07T12:03:10.321" v="4530" actId="26606"/>
          <ac:spMkLst>
            <pc:docMk/>
            <pc:sldMk cId="133571809" sldId="266"/>
            <ac:spMk id="171" creationId="{BE5A5D56-985C-4473-9395-CAFBB22B86F3}"/>
          </ac:spMkLst>
        </pc:spChg>
        <pc:spChg chg="add del">
          <ac:chgData name="almir innocenti" userId="120029997511f8f3" providerId="LiveId" clId="{F3069C2F-B40F-40C6-BFEA-314E78639B82}" dt="2023-09-07T11:50:50.063" v="4305" actId="26606"/>
          <ac:spMkLst>
            <pc:docMk/>
            <pc:sldMk cId="133571809" sldId="266"/>
            <ac:spMk id="172" creationId="{6D043292-708B-4F69-AE72-8FB56C6E8E85}"/>
          </ac:spMkLst>
        </pc:spChg>
        <pc:spChg chg="add del">
          <ac:chgData name="almir innocenti" userId="120029997511f8f3" providerId="LiveId" clId="{F3069C2F-B40F-40C6-BFEA-314E78639B82}" dt="2023-09-07T11:50:50.063" v="4305" actId="26606"/>
          <ac:spMkLst>
            <pc:docMk/>
            <pc:sldMk cId="133571809" sldId="266"/>
            <ac:spMk id="173" creationId="{9F01DDB9-C75C-44C2-9331-356EAF9C0578}"/>
          </ac:spMkLst>
        </pc:spChg>
        <pc:spChg chg="add del">
          <ac:chgData name="almir innocenti" userId="120029997511f8f3" providerId="LiveId" clId="{F3069C2F-B40F-40C6-BFEA-314E78639B82}" dt="2023-09-07T11:50:50.063" v="4305" actId="26606"/>
          <ac:spMkLst>
            <pc:docMk/>
            <pc:sldMk cId="133571809" sldId="266"/>
            <ac:spMk id="174" creationId="{72C017B3-7B7A-4C5A-A3E9-09EC1428BCA0}"/>
          </ac:spMkLst>
        </pc:spChg>
        <pc:spChg chg="add del">
          <ac:chgData name="almir innocenti" userId="120029997511f8f3" providerId="LiveId" clId="{F3069C2F-B40F-40C6-BFEA-314E78639B82}" dt="2023-09-07T11:50:51.142" v="4307" actId="26606"/>
          <ac:spMkLst>
            <pc:docMk/>
            <pc:sldMk cId="133571809" sldId="266"/>
            <ac:spMk id="176" creationId="{6D043292-708B-4F69-AE72-8FB56C6E8E85}"/>
          </ac:spMkLst>
        </pc:spChg>
        <pc:spChg chg="add del">
          <ac:chgData name="almir innocenti" userId="120029997511f8f3" providerId="LiveId" clId="{F3069C2F-B40F-40C6-BFEA-314E78639B82}" dt="2023-09-07T11:50:51.142" v="4307" actId="26606"/>
          <ac:spMkLst>
            <pc:docMk/>
            <pc:sldMk cId="133571809" sldId="266"/>
            <ac:spMk id="177" creationId="{9F01DDB9-C75C-44C2-9331-356EAF9C0578}"/>
          </ac:spMkLst>
        </pc:spChg>
        <pc:spChg chg="add del">
          <ac:chgData name="almir innocenti" userId="120029997511f8f3" providerId="LiveId" clId="{F3069C2F-B40F-40C6-BFEA-314E78639B82}" dt="2023-09-07T11:50:51.142" v="4307" actId="26606"/>
          <ac:spMkLst>
            <pc:docMk/>
            <pc:sldMk cId="133571809" sldId="266"/>
            <ac:spMk id="178" creationId="{72C017B3-7B7A-4C5A-A3E9-09EC1428BCA0}"/>
          </ac:spMkLst>
        </pc:spChg>
        <pc:spChg chg="add del">
          <ac:chgData name="almir innocenti" userId="120029997511f8f3" providerId="LiveId" clId="{F3069C2F-B40F-40C6-BFEA-314E78639B82}" dt="2023-09-07T11:50:57.670" v="4309" actId="26606"/>
          <ac:spMkLst>
            <pc:docMk/>
            <pc:sldMk cId="133571809" sldId="266"/>
            <ac:spMk id="180" creationId="{6D043292-708B-4F69-AE72-8FB56C6E8E85}"/>
          </ac:spMkLst>
        </pc:spChg>
        <pc:spChg chg="add del">
          <ac:chgData name="almir innocenti" userId="120029997511f8f3" providerId="LiveId" clId="{F3069C2F-B40F-40C6-BFEA-314E78639B82}" dt="2023-09-07T11:50:57.670" v="4309" actId="26606"/>
          <ac:spMkLst>
            <pc:docMk/>
            <pc:sldMk cId="133571809" sldId="266"/>
            <ac:spMk id="181" creationId="{9F01DDB9-C75C-44C2-9331-356EAF9C0578}"/>
          </ac:spMkLst>
        </pc:spChg>
        <pc:spChg chg="add del">
          <ac:chgData name="almir innocenti" userId="120029997511f8f3" providerId="LiveId" clId="{F3069C2F-B40F-40C6-BFEA-314E78639B82}" dt="2023-09-07T11:50:57.670" v="4309" actId="26606"/>
          <ac:spMkLst>
            <pc:docMk/>
            <pc:sldMk cId="133571809" sldId="266"/>
            <ac:spMk id="182" creationId="{72C017B3-7B7A-4C5A-A3E9-09EC1428BCA0}"/>
          </ac:spMkLst>
        </pc:spChg>
        <pc:spChg chg="add del">
          <ac:chgData name="almir innocenti" userId="120029997511f8f3" providerId="LiveId" clId="{F3069C2F-B40F-40C6-BFEA-314E78639B82}" dt="2023-09-07T11:51:00.007" v="4311" actId="26606"/>
          <ac:spMkLst>
            <pc:docMk/>
            <pc:sldMk cId="133571809" sldId="266"/>
            <ac:spMk id="184" creationId="{A7A59776-5948-400C-9935-7464561E876A}"/>
          </ac:spMkLst>
        </pc:spChg>
        <pc:spChg chg="add del">
          <ac:chgData name="almir innocenti" userId="120029997511f8f3" providerId="LiveId" clId="{F3069C2F-B40F-40C6-BFEA-314E78639B82}" dt="2023-09-07T11:51:03.646" v="4313" actId="26606"/>
          <ac:spMkLst>
            <pc:docMk/>
            <pc:sldMk cId="133571809" sldId="266"/>
            <ac:spMk id="187" creationId="{494843BA-DEF9-406F-8134-09F810F057BA}"/>
          </ac:spMkLst>
        </pc:spChg>
        <pc:spChg chg="add del">
          <ac:chgData name="almir innocenti" userId="120029997511f8f3" providerId="LiveId" clId="{F3069C2F-B40F-40C6-BFEA-314E78639B82}" dt="2023-09-07T11:51:06.632" v="4317" actId="26606"/>
          <ac:spMkLst>
            <pc:docMk/>
            <pc:sldMk cId="133571809" sldId="266"/>
            <ac:spMk id="192" creationId="{494843BA-DEF9-406F-8134-09F810F057BA}"/>
          </ac:spMkLst>
        </pc:spChg>
        <pc:grpChg chg="add del">
          <ac:chgData name="almir innocenti" userId="120029997511f8f3" providerId="LiveId" clId="{F3069C2F-B40F-40C6-BFEA-314E78639B82}" dt="2023-09-05T21:13:37.404" v="3585" actId="26606"/>
          <ac:grpSpMkLst>
            <pc:docMk/>
            <pc:sldMk cId="133571809" sldId="266"/>
            <ac:grpSpMk id="62" creationId="{601FE7BE-30C9-47E1-AA23-7FC5DE0C9D35}"/>
          </ac:grpSpMkLst>
        </pc:grpChg>
        <pc:grpChg chg="add del">
          <ac:chgData name="almir innocenti" userId="120029997511f8f3" providerId="LiveId" clId="{F3069C2F-B40F-40C6-BFEA-314E78639B82}" dt="2023-09-05T21:13:39.059" v="3587" actId="26606"/>
          <ac:grpSpMkLst>
            <pc:docMk/>
            <pc:sldMk cId="133571809" sldId="266"/>
            <ac:grpSpMk id="73" creationId="{84C38491-7C9C-4C3A-8CBA-06C361D29CD1}"/>
          </ac:grpSpMkLst>
        </pc:grpChg>
        <pc:grpChg chg="add del">
          <ac:chgData name="almir innocenti" userId="120029997511f8f3" providerId="LiveId" clId="{F3069C2F-B40F-40C6-BFEA-314E78639B82}" dt="2023-09-05T21:13:40.094" v="3589" actId="26606"/>
          <ac:grpSpMkLst>
            <pc:docMk/>
            <pc:sldMk cId="133571809" sldId="266"/>
            <ac:grpSpMk id="85" creationId="{601FE7BE-30C9-47E1-AA23-7FC5DE0C9D35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133571809" sldId="266"/>
            <ac:grpSpMk id="97" creationId="{601FE7BE-30C9-47E1-AA23-7FC5DE0C9D35}"/>
          </ac:grpSpMkLst>
        </pc:grpChg>
        <pc:graphicFrameChg chg="add del">
          <ac:chgData name="almir innocenti" userId="120029997511f8f3" providerId="LiveId" clId="{F3069C2F-B40F-40C6-BFEA-314E78639B82}" dt="2023-09-05T18:30:03.229" v="2724" actId="26606"/>
          <ac:graphicFrameMkLst>
            <pc:docMk/>
            <pc:sldMk cId="133571809" sldId="266"/>
            <ac:graphicFrameMk id="47" creationId="{A4485916-ADB1-7949-825B-08F3E613F73A}"/>
          </ac:graphicFrameMkLst>
        </pc:graphicFrameChg>
        <pc:graphicFrameChg chg="add mod ord modGraphic">
          <ac:chgData name="almir innocenti" userId="120029997511f8f3" providerId="LiveId" clId="{F3069C2F-B40F-40C6-BFEA-314E78639B82}" dt="2023-09-07T12:03:10.321" v="4530" actId="26606"/>
          <ac:graphicFrameMkLst>
            <pc:docMk/>
            <pc:sldMk cId="133571809" sldId="266"/>
            <ac:graphicFrameMk id="50" creationId="{0D0754DC-DD38-6654-461D-0CE6B9C72279}"/>
          </ac:graphicFrameMkLst>
        </pc:graphicFrameChg>
        <pc:picChg chg="mod ord">
          <ac:chgData name="almir innocenti" userId="120029997511f8f3" providerId="LiveId" clId="{F3069C2F-B40F-40C6-BFEA-314E78639B82}" dt="2023-09-07T12:03:10.321" v="4530" actId="26606"/>
          <ac:picMkLst>
            <pc:docMk/>
            <pc:sldMk cId="133571809" sldId="266"/>
            <ac:picMk id="5" creationId="{296B5DBF-E5ED-6306-64A0-4EAA01EA3CF3}"/>
          </ac:picMkLst>
        </pc:picChg>
        <pc:picChg chg="mod ord">
          <ac:chgData name="almir innocenti" userId="120029997511f8f3" providerId="LiveId" clId="{F3069C2F-B40F-40C6-BFEA-314E78639B82}" dt="2023-09-07T12:03:10.321" v="4530" actId="26606"/>
          <ac:picMkLst>
            <pc:docMk/>
            <pc:sldMk cId="133571809" sldId="266"/>
            <ac:picMk id="7" creationId="{14573CB2-CE25-7536-46AA-8CB808197D17}"/>
          </ac:picMkLst>
        </pc:picChg>
        <pc:picChg chg="mod ord">
          <ac:chgData name="almir innocenti" userId="120029997511f8f3" providerId="LiveId" clId="{F3069C2F-B40F-40C6-BFEA-314E78639B82}" dt="2023-09-07T12:03:10.321" v="4530" actId="26606"/>
          <ac:picMkLst>
            <pc:docMk/>
            <pc:sldMk cId="133571809" sldId="266"/>
            <ac:picMk id="10" creationId="{58A03BD9-9CE6-B397-81A4-95364E56F933}"/>
          </ac:picMkLst>
        </pc:picChg>
        <pc:picChg chg="add del">
          <ac:chgData name="almir innocenti" userId="120029997511f8f3" providerId="LiveId" clId="{F3069C2F-B40F-40C6-BFEA-314E78639B82}" dt="2023-09-07T11:35:48.441" v="4125" actId="26606"/>
          <ac:picMkLst>
            <pc:docMk/>
            <pc:sldMk cId="133571809" sldId="266"/>
            <ac:picMk id="92" creationId="{7AA41F59-BAF0-4CFD-A9FA-ED4C838B5450}"/>
          </ac:picMkLst>
        </pc:picChg>
        <pc:picChg chg="add del">
          <ac:chgData name="almir innocenti" userId="120029997511f8f3" providerId="LiveId" clId="{F3069C2F-B40F-40C6-BFEA-314E78639B82}" dt="2023-09-07T11:35:49.835" v="4127" actId="26606"/>
          <ac:picMkLst>
            <pc:docMk/>
            <pc:sldMk cId="133571809" sldId="266"/>
            <ac:picMk id="95" creationId="{7AA41F59-BAF0-4CFD-A9FA-ED4C838B5450}"/>
          </ac:picMkLst>
        </pc:picChg>
        <pc:picChg chg="add del">
          <ac:chgData name="almir innocenti" userId="120029997511f8f3" providerId="LiveId" clId="{F3069C2F-B40F-40C6-BFEA-314E78639B82}" dt="2023-09-07T11:35:50.632" v="4129" actId="26606"/>
          <ac:picMkLst>
            <pc:docMk/>
            <pc:sldMk cId="133571809" sldId="266"/>
            <ac:picMk id="98" creationId="{7AA41F59-BAF0-4CFD-A9FA-ED4C838B5450}"/>
          </ac:picMkLst>
        </pc:picChg>
        <pc:picChg chg="add del">
          <ac:chgData name="almir innocenti" userId="120029997511f8f3" providerId="LiveId" clId="{F3069C2F-B40F-40C6-BFEA-314E78639B82}" dt="2023-09-07T11:35:54" v="4131" actId="26606"/>
          <ac:picMkLst>
            <pc:docMk/>
            <pc:sldMk cId="133571809" sldId="266"/>
            <ac:picMk id="100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35:56.221" v="4133" actId="26606"/>
          <ac:picMkLst>
            <pc:docMk/>
            <pc:sldMk cId="133571809" sldId="266"/>
            <ac:picMk id="102" creationId="{FA5B6B2C-C44F-441A-B6EE-80D965ACA48D}"/>
          </ac:picMkLst>
        </pc:picChg>
        <pc:picChg chg="add del">
          <ac:chgData name="almir innocenti" userId="120029997511f8f3" providerId="LiveId" clId="{F3069C2F-B40F-40C6-BFEA-314E78639B82}" dt="2023-09-07T11:36:05.956" v="4135" actId="26606"/>
          <ac:picMkLst>
            <pc:docMk/>
            <pc:sldMk cId="133571809" sldId="266"/>
            <ac:picMk id="105" creationId="{FA5B6B2C-C44F-441A-B6EE-80D965ACA48D}"/>
          </ac:picMkLst>
        </pc:picChg>
        <pc:picChg chg="add del">
          <ac:chgData name="almir innocenti" userId="120029997511f8f3" providerId="LiveId" clId="{F3069C2F-B40F-40C6-BFEA-314E78639B82}" dt="2023-09-07T11:40:50.674" v="4187" actId="26606"/>
          <ac:picMkLst>
            <pc:docMk/>
            <pc:sldMk cId="133571809" sldId="266"/>
            <ac:picMk id="123" creationId="{FA5B6B2C-C44F-441A-B6EE-80D965ACA48D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133571809" sldId="266"/>
            <ac:picMk id="127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0:05.641" v="4277" actId="26606"/>
          <ac:picMkLst>
            <pc:docMk/>
            <pc:sldMk cId="133571809" sldId="266"/>
            <ac:picMk id="133" creationId="{7AA41F59-BAF0-4CFD-A9FA-ED4C838B5450}"/>
          </ac:picMkLst>
        </pc:picChg>
        <pc:picChg chg="add del">
          <ac:chgData name="almir innocenti" userId="120029997511f8f3" providerId="LiveId" clId="{F3069C2F-B40F-40C6-BFEA-314E78639B82}" dt="2023-09-07T11:50:10.159" v="4279" actId="26606"/>
          <ac:picMkLst>
            <pc:docMk/>
            <pc:sldMk cId="133571809" sldId="266"/>
            <ac:picMk id="135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0:12.318" v="4281" actId="26606"/>
          <ac:picMkLst>
            <pc:docMk/>
            <pc:sldMk cId="133571809" sldId="266"/>
            <ac:picMk id="138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0:13.733" v="4283" actId="26606"/>
          <ac:picMkLst>
            <pc:docMk/>
            <pc:sldMk cId="133571809" sldId="266"/>
            <ac:picMk id="140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0:14.865" v="4285" actId="26606"/>
          <ac:picMkLst>
            <pc:docMk/>
            <pc:sldMk cId="133571809" sldId="266"/>
            <ac:picMk id="142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0:25.089" v="4295" actId="26606"/>
          <ac:picMkLst>
            <pc:docMk/>
            <pc:sldMk cId="133571809" sldId="266"/>
            <ac:picMk id="159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0:33.093" v="4301" actId="26606"/>
          <ac:picMkLst>
            <pc:docMk/>
            <pc:sldMk cId="133571809" sldId="266"/>
            <ac:picMk id="166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0:47.418" v="4303" actId="26606"/>
          <ac:picMkLst>
            <pc:docMk/>
            <pc:sldMk cId="133571809" sldId="266"/>
            <ac:picMk id="169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1:03.646" v="4313" actId="26606"/>
          <ac:picMkLst>
            <pc:docMk/>
            <pc:sldMk cId="133571809" sldId="266"/>
            <ac:picMk id="186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1:05.034" v="4315" actId="26606"/>
          <ac:picMkLst>
            <pc:docMk/>
            <pc:sldMk cId="133571809" sldId="266"/>
            <ac:picMk id="189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1:06.632" v="4317" actId="26606"/>
          <ac:picMkLst>
            <pc:docMk/>
            <pc:sldMk cId="133571809" sldId="266"/>
            <ac:picMk id="191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1:11.530" v="4319" actId="26606"/>
          <ac:picMkLst>
            <pc:docMk/>
            <pc:sldMk cId="133571809" sldId="266"/>
            <ac:picMk id="194" creationId="{3571A55B-8C56-492F-B317-105830ECF92B}"/>
          </ac:picMkLst>
        </pc:picChg>
        <pc:picChg chg="add del">
          <ac:chgData name="almir innocenti" userId="120029997511f8f3" providerId="LiveId" clId="{F3069C2F-B40F-40C6-BFEA-314E78639B82}" dt="2023-09-07T11:51:51.641" v="4329" actId="26606"/>
          <ac:picMkLst>
            <pc:docMk/>
            <pc:sldMk cId="133571809" sldId="266"/>
            <ac:picMk id="196" creationId="{7AA41F59-BAF0-4CFD-A9FA-ED4C838B5450}"/>
          </ac:picMkLst>
        </pc:picChg>
        <pc:cxnChg chg="add del">
          <ac:chgData name="almir innocenti" userId="120029997511f8f3" providerId="LiveId" clId="{F3069C2F-B40F-40C6-BFEA-314E78639B82}" dt="2023-09-05T18:29:50.337" v="2720" actId="26606"/>
          <ac:cxnSpMkLst>
            <pc:docMk/>
            <pc:sldMk cId="133571809" sldId="266"/>
            <ac:cxnSpMk id="39" creationId="{92BFA6EF-C8B5-4562-9718-3167CB1C9C27}"/>
          </ac:cxnSpMkLst>
        </pc:cxnChg>
        <pc:cxnChg chg="add del">
          <ac:chgData name="almir innocenti" userId="120029997511f8f3" providerId="LiveId" clId="{F3069C2F-B40F-40C6-BFEA-314E78639B82}" dt="2023-09-05T07:52:15.962" v="1402" actId="26606"/>
          <ac:cxnSpMkLst>
            <pc:docMk/>
            <pc:sldMk cId="133571809" sldId="266"/>
            <ac:cxnSpMk id="40" creationId="{92BFA6EF-C8B5-4562-9718-3167CB1C9C27}"/>
          </ac:cxnSpMkLst>
        </pc:cxnChg>
        <pc:cxnChg chg="add del">
          <ac:chgData name="almir innocenti" userId="120029997511f8f3" providerId="LiveId" clId="{F3069C2F-B40F-40C6-BFEA-314E78639B82}" dt="2023-09-05T21:13:37.404" v="3585" actId="26606"/>
          <ac:cxnSpMkLst>
            <pc:docMk/>
            <pc:sldMk cId="133571809" sldId="266"/>
            <ac:cxnSpMk id="70" creationId="{1F510FDE-DE95-4B70-9D1C-7214BFCC3457}"/>
          </ac:cxnSpMkLst>
        </pc:cxnChg>
        <pc:cxnChg chg="add del">
          <ac:chgData name="almir innocenti" userId="120029997511f8f3" providerId="LiveId" clId="{F3069C2F-B40F-40C6-BFEA-314E78639B82}" dt="2023-09-05T21:13:39.059" v="3587" actId="26606"/>
          <ac:cxnSpMkLst>
            <pc:docMk/>
            <pc:sldMk cId="133571809" sldId="266"/>
            <ac:cxnSpMk id="81" creationId="{534633C6-DD5A-4893-BD2E-CC579C500164}"/>
          </ac:cxnSpMkLst>
        </pc:cxnChg>
        <pc:cxnChg chg="add del">
          <ac:chgData name="almir innocenti" userId="120029997511f8f3" providerId="LiveId" clId="{F3069C2F-B40F-40C6-BFEA-314E78639B82}" dt="2023-09-05T21:13:40.094" v="3589" actId="26606"/>
          <ac:cxnSpMkLst>
            <pc:docMk/>
            <pc:sldMk cId="133571809" sldId="266"/>
            <ac:cxnSpMk id="94" creationId="{1F510FDE-DE95-4B70-9D1C-7214BFCC3457}"/>
          </ac:cxnSpMkLst>
        </pc:cxn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133571809" sldId="266"/>
            <ac:cxnSpMk id="101" creationId="{1F510FDE-DE95-4B70-9D1C-7214BFCC3457}"/>
          </ac:cxnSpMkLst>
        </pc:cxnChg>
        <pc:cxnChg chg="add del">
          <ac:chgData name="almir innocenti" userId="120029997511f8f3" providerId="LiveId" clId="{F3069C2F-B40F-40C6-BFEA-314E78639B82}" dt="2023-09-07T12:02:54.439" v="4519" actId="26606"/>
          <ac:cxnSpMkLst>
            <pc:docMk/>
            <pc:sldMk cId="133571809" sldId="266"/>
            <ac:cxnSpMk id="107" creationId="{92BFA6EF-C8B5-4562-9718-3167CB1C9C27}"/>
          </ac:cxnSpMkLst>
        </pc:cxnChg>
        <pc:cxnChg chg="add del">
          <ac:chgData name="almir innocenti" userId="120029997511f8f3" providerId="LiveId" clId="{F3069C2F-B40F-40C6-BFEA-314E78639B82}" dt="2023-09-07T12:03:01.784" v="4521" actId="26606"/>
          <ac:cxnSpMkLst>
            <pc:docMk/>
            <pc:sldMk cId="133571809" sldId="266"/>
            <ac:cxnSpMk id="122" creationId="{92BFA6EF-C8B5-4562-9718-3167CB1C9C27}"/>
          </ac:cxnSpMkLst>
        </pc:cxnChg>
      </pc:sldChg>
      <pc:sldChg chg="addSp delSp modSp mod setBg modClrScheme setClrOvrMap delDesignElem chgLayout">
        <pc:chgData name="almir innocenti" userId="120029997511f8f3" providerId="LiveId" clId="{F3069C2F-B40F-40C6-BFEA-314E78639B82}" dt="2023-09-07T12:03:27.408" v="4533" actId="26606"/>
        <pc:sldMkLst>
          <pc:docMk/>
          <pc:sldMk cId="85150425" sldId="267"/>
        </pc:sldMkLst>
        <pc:spChg chg="mod ord">
          <ac:chgData name="almir innocenti" userId="120029997511f8f3" providerId="LiveId" clId="{F3069C2F-B40F-40C6-BFEA-314E78639B82}" dt="2023-09-07T12:03:27.408" v="4533" actId="26606"/>
          <ac:spMkLst>
            <pc:docMk/>
            <pc:sldMk cId="85150425" sldId="267"/>
            <ac:spMk id="2" creationId="{534A93F9-4A6B-9C5A-802E-BE86E25CBE5B}"/>
          </ac:spMkLst>
        </pc:spChg>
        <pc:spChg chg="add mod ord">
          <ac:chgData name="almir innocenti" userId="120029997511f8f3" providerId="LiveId" clId="{F3069C2F-B40F-40C6-BFEA-314E78639B82}" dt="2023-09-07T12:03:27.408" v="4533" actId="26606"/>
          <ac:spMkLst>
            <pc:docMk/>
            <pc:sldMk cId="85150425" sldId="267"/>
            <ac:spMk id="3" creationId="{317A2F91-C4C3-9634-89ED-55C0A1B5CA3A}"/>
          </ac:spMkLst>
        </pc:spChg>
        <pc:spChg chg="add del">
          <ac:chgData name="almir innocenti" userId="120029997511f8f3" providerId="LiveId" clId="{F3069C2F-B40F-40C6-BFEA-314E78639B82}" dt="2023-09-06T00:48:05.473" v="3835" actId="26606"/>
          <ac:spMkLst>
            <pc:docMk/>
            <pc:sldMk cId="85150425" sldId="267"/>
            <ac:spMk id="8" creationId="{3756B343-807D-456E-AA26-80E96B75D13B}"/>
          </ac:spMkLst>
        </pc:spChg>
        <pc:spChg chg="add del">
          <ac:chgData name="almir innocenti" userId="120029997511f8f3" providerId="LiveId" clId="{F3069C2F-B40F-40C6-BFEA-314E78639B82}" dt="2023-09-06T00:48:05.473" v="3835" actId="26606"/>
          <ac:spMkLst>
            <pc:docMk/>
            <pc:sldMk cId="85150425" sldId="267"/>
            <ac:spMk id="9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7:45:28.536" v="1624" actId="26606"/>
          <ac:spMkLst>
            <pc:docMk/>
            <pc:sldMk cId="85150425" sldId="267"/>
            <ac:spMk id="1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6T00:48:05.473" v="3835" actId="26606"/>
          <ac:spMkLst>
            <pc:docMk/>
            <pc:sldMk cId="85150425" sldId="267"/>
            <ac:spMk id="11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7:45:28.536" v="1624" actId="26606"/>
          <ac:spMkLst>
            <pc:docMk/>
            <pc:sldMk cId="85150425" sldId="267"/>
            <ac:spMk id="12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6T00:48:05.473" v="3835" actId="26606"/>
          <ac:spMkLst>
            <pc:docMk/>
            <pc:sldMk cId="85150425" sldId="267"/>
            <ac:spMk id="13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8:29:16.605" v="2718" actId="26606"/>
          <ac:spMkLst>
            <pc:docMk/>
            <pc:sldMk cId="85150425" sldId="267"/>
            <ac:spMk id="14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6T00:48:05.473" v="3835" actId="26606"/>
          <ac:spMkLst>
            <pc:docMk/>
            <pc:sldMk cId="85150425" sldId="267"/>
            <ac:spMk id="1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6T00:48:20.349" v="3836" actId="26606"/>
          <ac:spMkLst>
            <pc:docMk/>
            <pc:sldMk cId="85150425" sldId="267"/>
            <ac:spMk id="17" creationId="{9A724DBA-D2D9-471E-8ED7-2015DDD950DF}"/>
          </ac:spMkLst>
        </pc:spChg>
        <pc:spChg chg="add del">
          <ac:chgData name="almir innocenti" userId="120029997511f8f3" providerId="LiveId" clId="{F3069C2F-B40F-40C6-BFEA-314E78639B82}" dt="2023-09-05T21:14:24.697" v="3602" actId="26606"/>
          <ac:spMkLst>
            <pc:docMk/>
            <pc:sldMk cId="85150425" sldId="267"/>
            <ac:spMk id="18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5T18:28:48.529" v="2705" actId="26606"/>
          <ac:spMkLst>
            <pc:docMk/>
            <pc:sldMk cId="85150425" sldId="267"/>
            <ac:spMk id="1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28:48.529" v="2705" actId="26606"/>
          <ac:spMkLst>
            <pc:docMk/>
            <pc:sldMk cId="85150425" sldId="267"/>
            <ac:spMk id="21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6T00:48:20.349" v="3836" actId="26606"/>
          <ac:spMkLst>
            <pc:docMk/>
            <pc:sldMk cId="85150425" sldId="267"/>
            <ac:spMk id="22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8:28:50.590" v="2707" actId="26606"/>
          <ac:spMkLst>
            <pc:docMk/>
            <pc:sldMk cId="85150425" sldId="267"/>
            <ac:spMk id="2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28:50.590" v="2707" actId="26606"/>
          <ac:spMkLst>
            <pc:docMk/>
            <pc:sldMk cId="85150425" sldId="267"/>
            <ac:spMk id="24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6T00:48:20.349" v="3836" actId="26606"/>
          <ac:spMkLst>
            <pc:docMk/>
            <pc:sldMk cId="85150425" sldId="267"/>
            <ac:spMk id="25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8:29:08.470" v="2709" actId="26606"/>
          <ac:spMkLst>
            <pc:docMk/>
            <pc:sldMk cId="85150425" sldId="267"/>
            <ac:spMk id="2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29:08.470" v="2709" actId="26606"/>
          <ac:spMkLst>
            <pc:docMk/>
            <pc:sldMk cId="85150425" sldId="267"/>
            <ac:spMk id="27" creationId="{60C2BF78-EE5B-49C7-ADD9-58CDBD13E3AA}"/>
          </ac:spMkLst>
        </pc:spChg>
        <pc:spChg chg="add del">
          <ac:chgData name="almir innocenti" userId="120029997511f8f3" providerId="LiveId" clId="{F3069C2F-B40F-40C6-BFEA-314E78639B82}" dt="2023-09-05T18:29:10.617" v="2711" actId="26606"/>
          <ac:spMkLst>
            <pc:docMk/>
            <pc:sldMk cId="85150425" sldId="267"/>
            <ac:spMk id="2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14:24.697" v="3602" actId="26606"/>
          <ac:spMkLst>
            <pc:docMk/>
            <pc:sldMk cId="85150425" sldId="267"/>
            <ac:spMk id="30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5T18:29:13.502" v="2713" actId="26606"/>
          <ac:spMkLst>
            <pc:docMk/>
            <pc:sldMk cId="85150425" sldId="267"/>
            <ac:spMk id="3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6T00:48:20.349" v="3836" actId="26606"/>
          <ac:spMkLst>
            <pc:docMk/>
            <pc:sldMk cId="85150425" sldId="267"/>
            <ac:spMk id="32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8:29:15.864" v="2715" actId="26606"/>
          <ac:spMkLst>
            <pc:docMk/>
            <pc:sldMk cId="85150425" sldId="267"/>
            <ac:spMk id="3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29:15.864" v="2715" actId="26606"/>
          <ac:spMkLst>
            <pc:docMk/>
            <pc:sldMk cId="85150425" sldId="267"/>
            <ac:spMk id="34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18:29:16.573" v="2717" actId="26606"/>
          <ac:spMkLst>
            <pc:docMk/>
            <pc:sldMk cId="85150425" sldId="267"/>
            <ac:spMk id="3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29:16.573" v="2717" actId="26606"/>
          <ac:spMkLst>
            <pc:docMk/>
            <pc:sldMk cId="85150425" sldId="267"/>
            <ac:spMk id="37" creationId="{60C2BF78-EE5B-49C7-ADD9-58CDBD13E3AA}"/>
          </ac:spMkLst>
        </pc:spChg>
        <pc:spChg chg="add del">
          <ac:chgData name="almir innocenti" userId="120029997511f8f3" providerId="LiveId" clId="{F3069C2F-B40F-40C6-BFEA-314E78639B82}" dt="2023-09-06T00:48:20.349" v="3836" actId="26606"/>
          <ac:spMkLst>
            <pc:docMk/>
            <pc:sldMk cId="85150425" sldId="267"/>
            <ac:spMk id="38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85150425" sldId="267"/>
            <ac:spMk id="3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85150425" sldId="267"/>
            <ac:spMk id="40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85150425" sldId="267"/>
            <ac:spMk id="42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1:14:12.060" v="3593" actId="26606"/>
          <ac:spMkLst>
            <pc:docMk/>
            <pc:sldMk cId="85150425" sldId="267"/>
            <ac:spMk id="43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85150425" sldId="267"/>
            <ac:spMk id="44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85150425" sldId="267"/>
            <ac:spMk id="4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85150425" sldId="267"/>
            <ac:spMk id="47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85150425" sldId="267"/>
            <ac:spMk id="48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21:14:15.423" v="3595" actId="26606"/>
          <ac:spMkLst>
            <pc:docMk/>
            <pc:sldMk cId="85150425" sldId="267"/>
            <ac:spMk id="49" creationId="{6C22FCAC-D7EC-4A52-B153-FF761E2235B3}"/>
          </ac:spMkLst>
        </pc:spChg>
        <pc:spChg chg="add del">
          <ac:chgData name="almir innocenti" userId="120029997511f8f3" providerId="LiveId" clId="{F3069C2F-B40F-40C6-BFEA-314E78639B82}" dt="2023-09-07T11:36:22.012" v="4142" actId="26606"/>
          <ac:spMkLst>
            <pc:docMk/>
            <pc:sldMk cId="85150425" sldId="267"/>
            <ac:spMk id="50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5T21:14:12.060" v="3593" actId="26606"/>
          <ac:spMkLst>
            <pc:docMk/>
            <pc:sldMk cId="85150425" sldId="267"/>
            <ac:spMk id="51" creationId="{23E937B9-07EE-456A-A31C-41A8866E28A2}"/>
          </ac:spMkLst>
        </pc:spChg>
        <pc:spChg chg="add del">
          <ac:chgData name="almir innocenti" userId="120029997511f8f3" providerId="LiveId" clId="{F3069C2F-B40F-40C6-BFEA-314E78639B82}" dt="2023-09-07T11:39:33.789" v="4177" actId="26606"/>
          <ac:spMkLst>
            <pc:docMk/>
            <pc:sldMk cId="85150425" sldId="267"/>
            <ac:spMk id="52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7T12:03:27.392" v="4532" actId="26606"/>
          <ac:spMkLst>
            <pc:docMk/>
            <pc:sldMk cId="85150425" sldId="267"/>
            <ac:spMk id="5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2:03:27.392" v="4532" actId="26606"/>
          <ac:spMkLst>
            <pc:docMk/>
            <pc:sldMk cId="85150425" sldId="267"/>
            <ac:spMk id="56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21:14:15.423" v="3595" actId="26606"/>
          <ac:spMkLst>
            <pc:docMk/>
            <pc:sldMk cId="85150425" sldId="267"/>
            <ac:spMk id="60" creationId="{333F0879-3DA0-4CB8-B35E-A0AD42558191}"/>
          </ac:spMkLst>
        </pc:spChg>
        <pc:spChg chg="add del">
          <ac:chgData name="almir innocenti" userId="120029997511f8f3" providerId="LiveId" clId="{F3069C2F-B40F-40C6-BFEA-314E78639B82}" dt="2023-09-05T21:14:15.423" v="3595" actId="26606"/>
          <ac:spMkLst>
            <pc:docMk/>
            <pc:sldMk cId="85150425" sldId="267"/>
            <ac:spMk id="61" creationId="{324D2183-F388-476E-92A9-D6639D698580}"/>
          </ac:spMkLst>
        </pc:spChg>
        <pc:spChg chg="add del">
          <ac:chgData name="almir innocenti" userId="120029997511f8f3" providerId="LiveId" clId="{F3069C2F-B40F-40C6-BFEA-314E78639B82}" dt="2023-09-05T21:14:15.423" v="3595" actId="26606"/>
          <ac:spMkLst>
            <pc:docMk/>
            <pc:sldMk cId="85150425" sldId="267"/>
            <ac:spMk id="62" creationId="{243462E7-1698-4B21-BE89-AEFAC7C2FEFA}"/>
          </ac:spMkLst>
        </pc:spChg>
        <pc:spChg chg="add del">
          <ac:chgData name="almir innocenti" userId="120029997511f8f3" providerId="LiveId" clId="{F3069C2F-B40F-40C6-BFEA-314E78639B82}" dt="2023-09-07T11:52:28.690" v="4345"/>
          <ac:spMkLst>
            <pc:docMk/>
            <pc:sldMk cId="85150425" sldId="267"/>
            <ac:spMk id="63" creationId="{0A22D114-11B7-46ED-94A9-18DC1C977BF4}"/>
          </ac:spMkLst>
        </pc:spChg>
        <pc:spChg chg="add">
          <ac:chgData name="almir innocenti" userId="120029997511f8f3" providerId="LiveId" clId="{F3069C2F-B40F-40C6-BFEA-314E78639B82}" dt="2023-09-07T12:03:27.408" v="4533" actId="26606"/>
          <ac:spMkLst>
            <pc:docMk/>
            <pc:sldMk cId="85150425" sldId="267"/>
            <ac:spMk id="65" creationId="{5B6D324E-2D03-4162-AF1E-D5E32234E254}"/>
          </ac:spMkLst>
        </pc:spChg>
        <pc:spChg chg="add">
          <ac:chgData name="almir innocenti" userId="120029997511f8f3" providerId="LiveId" clId="{F3069C2F-B40F-40C6-BFEA-314E78639B82}" dt="2023-09-07T12:03:27.408" v="4533" actId="26606"/>
          <ac:spMkLst>
            <pc:docMk/>
            <pc:sldMk cId="85150425" sldId="267"/>
            <ac:spMk id="66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21:14:23.802" v="3599" actId="26606"/>
          <ac:spMkLst>
            <pc:docMk/>
            <pc:sldMk cId="85150425" sldId="267"/>
            <ac:spMk id="75" creationId="{22AC0F86-9A78-4E84-A4B4-ADB8B2629A0C}"/>
          </ac:spMkLst>
        </pc:spChg>
        <pc:spChg chg="add del">
          <ac:chgData name="almir innocenti" userId="120029997511f8f3" providerId="LiveId" clId="{F3069C2F-B40F-40C6-BFEA-314E78639B82}" dt="2023-09-05T21:14:23.802" v="3599" actId="26606"/>
          <ac:spMkLst>
            <pc:docMk/>
            <pc:sldMk cId="85150425" sldId="267"/>
            <ac:spMk id="78" creationId="{69A54E25-1C05-48E5-A5CC-3778C1D3632D}"/>
          </ac:spMkLst>
        </pc:spChg>
        <pc:spChg chg="add del">
          <ac:chgData name="almir innocenti" userId="120029997511f8f3" providerId="LiveId" clId="{F3069C2F-B40F-40C6-BFEA-314E78639B82}" dt="2023-09-05T21:14:24.641" v="3601" actId="26606"/>
          <ac:spMkLst>
            <pc:docMk/>
            <pc:sldMk cId="85150425" sldId="267"/>
            <ac:spMk id="86" creationId="{333F0879-3DA0-4CB8-B35E-A0AD42558191}"/>
          </ac:spMkLst>
        </pc:spChg>
        <pc:spChg chg="add del">
          <ac:chgData name="almir innocenti" userId="120029997511f8f3" providerId="LiveId" clId="{F3069C2F-B40F-40C6-BFEA-314E78639B82}" dt="2023-09-05T21:14:24.641" v="3601" actId="26606"/>
          <ac:spMkLst>
            <pc:docMk/>
            <pc:sldMk cId="85150425" sldId="267"/>
            <ac:spMk id="87" creationId="{324D2183-F388-476E-92A9-D6639D698580}"/>
          </ac:spMkLst>
        </pc:spChg>
        <pc:spChg chg="add del">
          <ac:chgData name="almir innocenti" userId="120029997511f8f3" providerId="LiveId" clId="{F3069C2F-B40F-40C6-BFEA-314E78639B82}" dt="2023-09-05T21:14:24.641" v="3601" actId="26606"/>
          <ac:spMkLst>
            <pc:docMk/>
            <pc:sldMk cId="85150425" sldId="267"/>
            <ac:spMk id="88" creationId="{243462E7-1698-4B21-BE89-AEFAC7C2FEFA}"/>
          </ac:spMkLst>
        </pc:spChg>
        <pc:spChg chg="add del">
          <ac:chgData name="almir innocenti" userId="120029997511f8f3" providerId="LiveId" clId="{F3069C2F-B40F-40C6-BFEA-314E78639B82}" dt="2023-09-05T21:14:24.641" v="3601" actId="26606"/>
          <ac:spMkLst>
            <pc:docMk/>
            <pc:sldMk cId="85150425" sldId="267"/>
            <ac:spMk id="89" creationId="{6C22FCAC-D7EC-4A52-B153-FF761E2235B3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85150425" sldId="267"/>
            <ac:spMk id="96" creationId="{ED56E41F-B8E0-4D18-B554-FD40260DE0E3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85150425" sldId="267"/>
            <ac:spMk id="99" creationId="{23E937B9-07EE-456A-A31C-41A8866E28A2}"/>
          </ac:spMkLst>
        </pc:spChg>
        <pc:grpChg chg="add del">
          <ac:chgData name="almir innocenti" userId="120029997511f8f3" providerId="LiveId" clId="{F3069C2F-B40F-40C6-BFEA-314E78639B82}" dt="2023-09-05T21:14:24.697" v="3602" actId="26606"/>
          <ac:grpSpMkLst>
            <pc:docMk/>
            <pc:sldMk cId="85150425" sldId="267"/>
            <ac:grpSpMk id="7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21:14:24.697" v="3602" actId="26606"/>
          <ac:grpSpMkLst>
            <pc:docMk/>
            <pc:sldMk cId="85150425" sldId="267"/>
            <ac:grpSpMk id="20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5T21:14:12.060" v="3593" actId="26606"/>
          <ac:grpSpMkLst>
            <pc:docMk/>
            <pc:sldMk cId="85150425" sldId="267"/>
            <ac:grpSpMk id="35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1:14:12.060" v="3593" actId="26606"/>
          <ac:grpSpMkLst>
            <pc:docMk/>
            <pc:sldMk cId="85150425" sldId="267"/>
            <ac:grpSpMk id="45" creationId="{2DB31E17-E562-4F82-98D0-858C84120F34}"/>
          </ac:grpSpMkLst>
        </pc:grpChg>
        <pc:grpChg chg="add del">
          <ac:chgData name="almir innocenti" userId="120029997511f8f3" providerId="LiveId" clId="{F3069C2F-B40F-40C6-BFEA-314E78639B82}" dt="2023-09-05T21:14:15.423" v="3595" actId="26606"/>
          <ac:grpSpMkLst>
            <pc:docMk/>
            <pc:sldMk cId="85150425" sldId="267"/>
            <ac:grpSpMk id="55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1:14:17.613" v="3597" actId="26606"/>
          <ac:grpSpMkLst>
            <pc:docMk/>
            <pc:sldMk cId="85150425" sldId="267"/>
            <ac:grpSpMk id="64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1:14:23.802" v="3599" actId="26606"/>
          <ac:grpSpMkLst>
            <pc:docMk/>
            <pc:sldMk cId="85150425" sldId="267"/>
            <ac:grpSpMk id="70" creationId="{DFB5D1BB-0703-437B-BD1E-1D07F8A2730B}"/>
          </ac:grpSpMkLst>
        </pc:grpChg>
        <pc:grpChg chg="add del">
          <ac:chgData name="almir innocenti" userId="120029997511f8f3" providerId="LiveId" clId="{F3069C2F-B40F-40C6-BFEA-314E78639B82}" dt="2023-09-05T21:14:23.802" v="3599" actId="26606"/>
          <ac:grpSpMkLst>
            <pc:docMk/>
            <pc:sldMk cId="85150425" sldId="267"/>
            <ac:grpSpMk id="76" creationId="{4AF78B9E-8BE2-4706-9377-A05FA25ABABF}"/>
          </ac:grpSpMkLst>
        </pc:grpChg>
        <pc:grpChg chg="add del">
          <ac:chgData name="almir innocenti" userId="120029997511f8f3" providerId="LiveId" clId="{F3069C2F-B40F-40C6-BFEA-314E78639B82}" dt="2023-09-05T21:14:24.641" v="3601" actId="26606"/>
          <ac:grpSpMkLst>
            <pc:docMk/>
            <pc:sldMk cId="85150425" sldId="267"/>
            <ac:grpSpMk id="81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85150425" sldId="267"/>
            <ac:grpSpMk id="91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85150425" sldId="267"/>
            <ac:grpSpMk id="97" creationId="{2DB31E17-E562-4F82-98D0-858C84120F34}"/>
          </ac:grpSpMkLst>
        </pc:grpChg>
        <pc:picChg chg="mod ord modCrop">
          <ac:chgData name="almir innocenti" userId="120029997511f8f3" providerId="LiveId" clId="{F3069C2F-B40F-40C6-BFEA-314E78639B82}" dt="2023-09-07T12:03:27.408" v="4533" actId="26606"/>
          <ac:picMkLst>
            <pc:docMk/>
            <pc:sldMk cId="85150425" sldId="267"/>
            <ac:picMk id="5" creationId="{D758224B-4198-2A55-DAA6-D916AEAF89A8}"/>
          </ac:picMkLst>
        </pc:picChg>
        <pc:picChg chg="add del">
          <ac:chgData name="almir innocenti" userId="120029997511f8f3" providerId="LiveId" clId="{F3069C2F-B40F-40C6-BFEA-314E78639B82}" dt="2023-09-07T11:40:16.829" v="4185" actId="26606"/>
          <ac:picMkLst>
            <pc:docMk/>
            <pc:sldMk cId="85150425" sldId="267"/>
            <ac:picMk id="57" creationId="{B536FA4E-0152-4E27-91DA-0FC22D1846BB}"/>
          </ac:picMkLst>
        </pc:picChg>
        <pc:cxnChg chg="add del">
          <ac:chgData name="almir innocenti" userId="120029997511f8f3" providerId="LiveId" clId="{F3069C2F-B40F-40C6-BFEA-314E78639B82}" dt="2023-09-05T21:14:24.697" v="3602" actId="26606"/>
          <ac:cxnSpMkLst>
            <pc:docMk/>
            <pc:sldMk cId="85150425" sldId="267"/>
            <ac:cxnSpMk id="16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21:14:24.697" v="3602" actId="26606"/>
          <ac:cxnSpMkLst>
            <pc:docMk/>
            <pc:sldMk cId="85150425" sldId="267"/>
            <ac:cxnSpMk id="28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21:14:12.060" v="3593" actId="26606"/>
          <ac:cxnSpMkLst>
            <pc:docMk/>
            <pc:sldMk cId="85150425" sldId="267"/>
            <ac:cxnSpMk id="41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1:14:12.060" v="3593" actId="26606"/>
          <ac:cxnSpMkLst>
            <pc:docMk/>
            <pc:sldMk cId="85150425" sldId="267"/>
            <ac:cxnSpMk id="53" creationId="{FD2308B7-2829-44DD-B213-27EEBDED1411}"/>
          </ac:cxnSpMkLst>
        </pc:cxnChg>
        <pc:cxnChg chg="add del">
          <ac:chgData name="almir innocenti" userId="120029997511f8f3" providerId="LiveId" clId="{F3069C2F-B40F-40C6-BFEA-314E78639B82}" dt="2023-09-07T12:03:27.392" v="4532" actId="26606"/>
          <ac:cxnSpMkLst>
            <pc:docMk/>
            <pc:sldMk cId="85150425" sldId="267"/>
            <ac:cxnSpMk id="58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21:14:15.423" v="3595" actId="26606"/>
          <ac:cxnSpMkLst>
            <pc:docMk/>
            <pc:sldMk cId="85150425" sldId="267"/>
            <ac:cxnSpMk id="59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1:14:17.613" v="3597" actId="26606"/>
          <ac:cxnSpMkLst>
            <pc:docMk/>
            <pc:sldMk cId="85150425" sldId="267"/>
            <ac:cxnSpMk id="68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1:14:23.802" v="3599" actId="26606"/>
          <ac:cxnSpMkLst>
            <pc:docMk/>
            <pc:sldMk cId="85150425" sldId="267"/>
            <ac:cxnSpMk id="74" creationId="{883F92AF-2403-4558-B1D7-72130A1E4BC7}"/>
          </ac:cxnSpMkLst>
        </pc:cxnChg>
        <pc:cxnChg chg="add del">
          <ac:chgData name="almir innocenti" userId="120029997511f8f3" providerId="LiveId" clId="{F3069C2F-B40F-40C6-BFEA-314E78639B82}" dt="2023-09-05T21:14:23.802" v="3599" actId="26606"/>
          <ac:cxnSpMkLst>
            <pc:docMk/>
            <pc:sldMk cId="85150425" sldId="267"/>
            <ac:cxnSpMk id="79" creationId="{0E5D0023-B23E-4823-8D72-B07FFF8CAE96}"/>
          </ac:cxnSpMkLst>
        </pc:cxnChg>
        <pc:cxnChg chg="add del">
          <ac:chgData name="almir innocenti" userId="120029997511f8f3" providerId="LiveId" clId="{F3069C2F-B40F-40C6-BFEA-314E78639B82}" dt="2023-09-05T21:14:24.641" v="3601" actId="26606"/>
          <ac:cxnSpMkLst>
            <pc:docMk/>
            <pc:sldMk cId="85150425" sldId="267"/>
            <ac:cxnSpMk id="85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85150425" sldId="267"/>
            <ac:cxnSpMk id="95" creationId="{F06B54F2-CD11-4359-A7D6-DA7C76C091A6}"/>
          </ac:cxnSpMkLst>
        </pc:cxn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85150425" sldId="267"/>
            <ac:cxnSpMk id="100" creationId="{FD2308B7-2829-44DD-B213-27EEBDED1411}"/>
          </ac:cxnSpMkLst>
        </pc:cxnChg>
      </pc:sldChg>
      <pc:sldChg chg="addSp delSp modSp mod setBg modClrScheme addAnim delAnim delDesignElem chgLayout">
        <pc:chgData name="almir innocenti" userId="120029997511f8f3" providerId="LiveId" clId="{F3069C2F-B40F-40C6-BFEA-314E78639B82}" dt="2023-09-07T12:04:01.763" v="4539" actId="26606"/>
        <pc:sldMkLst>
          <pc:docMk/>
          <pc:sldMk cId="1306569845" sldId="268"/>
        </pc:sldMkLst>
        <pc:spChg chg="mod ord">
          <ac:chgData name="almir innocenti" userId="120029997511f8f3" providerId="LiveId" clId="{F3069C2F-B40F-40C6-BFEA-314E78639B82}" dt="2023-09-07T12:04:01.763" v="4539" actId="26606"/>
          <ac:spMkLst>
            <pc:docMk/>
            <pc:sldMk cId="1306569845" sldId="268"/>
            <ac:spMk id="2" creationId="{C356D45E-8248-584D-E20B-A5C58E75E7E8}"/>
          </ac:spMkLst>
        </pc:spChg>
        <pc:spChg chg="add mod ord">
          <ac:chgData name="almir innocenti" userId="120029997511f8f3" providerId="LiveId" clId="{F3069C2F-B40F-40C6-BFEA-314E78639B82}" dt="2023-09-07T12:04:01.763" v="4539" actId="26606"/>
          <ac:spMkLst>
            <pc:docMk/>
            <pc:sldMk cId="1306569845" sldId="268"/>
            <ac:spMk id="3" creationId="{4E579C9B-4D3B-3916-22AC-E568BCEEF653}"/>
          </ac:spMkLst>
        </pc:spChg>
        <pc:spChg chg="add del">
          <ac:chgData name="almir innocenti" userId="120029997511f8f3" providerId="LiveId" clId="{F3069C2F-B40F-40C6-BFEA-314E78639B82}" dt="2023-09-05T18:27:52.319" v="2683" actId="26606"/>
          <ac:spMkLst>
            <pc:docMk/>
            <pc:sldMk cId="1306569845" sldId="268"/>
            <ac:spMk id="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27:52.319" v="2683" actId="26606"/>
          <ac:spMkLst>
            <pc:docMk/>
            <pc:sldMk cId="1306569845" sldId="268"/>
            <ac:spMk id="8" creationId="{E53F4E5A-C9EE-4859-B46B-F018F7D73A03}"/>
          </ac:spMkLst>
        </pc:spChg>
        <pc:spChg chg="del">
          <ac:chgData name="almir innocenti" userId="120029997511f8f3" providerId="LiveId" clId="{F3069C2F-B40F-40C6-BFEA-314E78639B82}" dt="2023-09-05T17:55:10.368" v="1753" actId="700"/>
          <ac:spMkLst>
            <pc:docMk/>
            <pc:sldMk cId="1306569845" sldId="268"/>
            <ac:spMk id="10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7:46.612" v="2675" actId="26606"/>
          <ac:spMkLst>
            <pc:docMk/>
            <pc:sldMk cId="1306569845" sldId="268"/>
            <ac:spMk id="11" creationId="{F1ACBE00-0221-433D-8EA5-D9D7B45F35BE}"/>
          </ac:spMkLst>
        </pc:spChg>
        <pc:spChg chg="del">
          <ac:chgData name="almir innocenti" userId="120029997511f8f3" providerId="LiveId" clId="{F3069C2F-B40F-40C6-BFEA-314E78639B82}" dt="2023-09-05T17:55:10.368" v="1753" actId="700"/>
          <ac:spMkLst>
            <pc:docMk/>
            <pc:sldMk cId="1306569845" sldId="268"/>
            <ac:spMk id="12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22:02:31.734" v="3808" actId="26606"/>
          <ac:spMkLst>
            <pc:docMk/>
            <pc:sldMk cId="1306569845" sldId="268"/>
            <ac:spMk id="13" creationId="{62542EEC-4F7C-4AE2-933E-EAC8EB3FA378}"/>
          </ac:spMkLst>
        </pc:spChg>
        <pc:spChg chg="del">
          <ac:chgData name="almir innocenti" userId="120029997511f8f3" providerId="LiveId" clId="{F3069C2F-B40F-40C6-BFEA-314E78639B82}" dt="2023-09-05T17:55:10.368" v="1753" actId="700"/>
          <ac:spMkLst>
            <pc:docMk/>
            <pc:sldMk cId="1306569845" sldId="268"/>
            <ac:spMk id="14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22:02:31.734" v="3808" actId="26606"/>
          <ac:spMkLst>
            <pc:docMk/>
            <pc:sldMk cId="1306569845" sldId="268"/>
            <ac:spMk id="15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18:27:46.612" v="2675" actId="26606"/>
          <ac:spMkLst>
            <pc:docMk/>
            <pc:sldMk cId="1306569845" sldId="268"/>
            <ac:spMk id="16" creationId="{F774E8E4-3A52-4B19-AFD7-B242CE61A7A9}"/>
          </ac:spMkLst>
        </pc:spChg>
        <pc:spChg chg="add del">
          <ac:chgData name="almir innocenti" userId="120029997511f8f3" providerId="LiveId" clId="{F3069C2F-B40F-40C6-BFEA-314E78639B82}" dt="2023-09-05T18:27:48.363" v="2678" actId="26606"/>
          <ac:spMkLst>
            <pc:docMk/>
            <pc:sldMk cId="1306569845" sldId="268"/>
            <ac:spMk id="18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18:27:48.363" v="2678" actId="26606"/>
          <ac:spMkLst>
            <pc:docMk/>
            <pc:sldMk cId="1306569845" sldId="268"/>
            <ac:spMk id="19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7:48.363" v="2678" actId="26606"/>
          <ac:spMkLst>
            <pc:docMk/>
            <pc:sldMk cId="1306569845" sldId="268"/>
            <ac:spMk id="20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22:02:31.734" v="3808" actId="26606"/>
          <ac:spMkLst>
            <pc:docMk/>
            <pc:sldMk cId="1306569845" sldId="268"/>
            <ac:spMk id="21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18:27:49.871" v="2680" actId="26606"/>
          <ac:spMkLst>
            <pc:docMk/>
            <pc:sldMk cId="1306569845" sldId="268"/>
            <ac:spMk id="22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7:49.871" v="2680" actId="26606"/>
          <ac:spMkLst>
            <pc:docMk/>
            <pc:sldMk cId="1306569845" sldId="268"/>
            <ac:spMk id="23" creationId="{CF575D68-1B79-46A3-8676-195856BA37F8}"/>
          </ac:spMkLst>
        </pc:spChg>
        <pc:spChg chg="add del">
          <ac:chgData name="almir innocenti" userId="120029997511f8f3" providerId="LiveId" clId="{F3069C2F-B40F-40C6-BFEA-314E78639B82}" dt="2023-09-05T18:27:49.871" v="2680" actId="26606"/>
          <ac:spMkLst>
            <pc:docMk/>
            <pc:sldMk cId="1306569845" sldId="268"/>
            <ac:spMk id="24" creationId="{28E0418F-EF32-49B5-A0CF-7CE8D16648F6}"/>
          </ac:spMkLst>
        </pc:spChg>
        <pc:spChg chg="add del">
          <ac:chgData name="almir innocenti" userId="120029997511f8f3" providerId="LiveId" clId="{F3069C2F-B40F-40C6-BFEA-314E78639B82}" dt="2023-09-05T18:27:52.303" v="2682" actId="26606"/>
          <ac:spMkLst>
            <pc:docMk/>
            <pc:sldMk cId="1306569845" sldId="268"/>
            <ac:spMk id="26" creationId="{5D5E0904-721C-4D68-9EB8-1C9752E329A7}"/>
          </ac:spMkLst>
        </pc:spChg>
        <pc:spChg chg="add">
          <ac:chgData name="almir innocenti" userId="120029997511f8f3" providerId="LiveId" clId="{F3069C2F-B40F-40C6-BFEA-314E78639B82}" dt="2023-09-07T12:04:01.763" v="4539" actId="26606"/>
          <ac:spMkLst>
            <pc:docMk/>
            <pc:sldMk cId="1306569845" sldId="268"/>
            <ac:spMk id="27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5T18:28:22.046" v="2701" actId="26606"/>
          <ac:spMkLst>
            <pc:docMk/>
            <pc:sldMk cId="1306569845" sldId="268"/>
            <ac:spMk id="28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5T18:28:22.046" v="2701" actId="26606"/>
          <ac:spMkLst>
            <pc:docMk/>
            <pc:sldMk cId="1306569845" sldId="268"/>
            <ac:spMk id="29" creationId="{D0CDF5D3-7220-42A0-9D37-ECF3BF283B37}"/>
          </ac:spMkLst>
        </pc:spChg>
        <pc:spChg chg="add del">
          <ac:chgData name="almir innocenti" userId="120029997511f8f3" providerId="LiveId" clId="{F3069C2F-B40F-40C6-BFEA-314E78639B82}" dt="2023-09-05T18:28:22.046" v="2701" actId="26606"/>
          <ac:spMkLst>
            <pc:docMk/>
            <pc:sldMk cId="1306569845" sldId="268"/>
            <ac:spMk id="30" creationId="{64BC717F-58B3-4A4E-BC3B-1B11323AD5C9}"/>
          </ac:spMkLst>
        </pc:spChg>
        <pc:spChg chg="add del">
          <ac:chgData name="almir innocenti" userId="120029997511f8f3" providerId="LiveId" clId="{F3069C2F-B40F-40C6-BFEA-314E78639B82}" dt="2023-09-05T18:28:22.046" v="2701" actId="26606"/>
          <ac:spMkLst>
            <pc:docMk/>
            <pc:sldMk cId="1306569845" sldId="268"/>
            <ac:spMk id="31" creationId="{1EE75710-64C5-4CA8-8A7C-82EE4125C90D}"/>
          </ac:spMkLst>
        </pc:spChg>
        <pc:spChg chg="add del">
          <ac:chgData name="almir innocenti" userId="120029997511f8f3" providerId="LiveId" clId="{F3069C2F-B40F-40C6-BFEA-314E78639B82}" dt="2023-09-05T18:28:22.046" v="2701" actId="26606"/>
          <ac:spMkLst>
            <pc:docMk/>
            <pc:sldMk cId="1306569845" sldId="268"/>
            <ac:spMk id="32" creationId="{435050B1-74E1-4A81-923D-0F5971A3BC01}"/>
          </ac:spMkLst>
        </pc:spChg>
        <pc:spChg chg="add">
          <ac:chgData name="almir innocenti" userId="120029997511f8f3" providerId="LiveId" clId="{F3069C2F-B40F-40C6-BFEA-314E78639B82}" dt="2023-09-07T12:04:01.763" v="4539" actId="26606"/>
          <ac:spMkLst>
            <pc:docMk/>
            <pc:sldMk cId="1306569845" sldId="268"/>
            <ac:spMk id="33" creationId="{D0CDF5D3-7220-42A0-9D37-ECF3BF283B37}"/>
          </ac:spMkLst>
        </pc:spChg>
        <pc:spChg chg="add">
          <ac:chgData name="almir innocenti" userId="120029997511f8f3" providerId="LiveId" clId="{F3069C2F-B40F-40C6-BFEA-314E78639B82}" dt="2023-09-07T12:04:01.763" v="4539" actId="26606"/>
          <ac:spMkLst>
            <pc:docMk/>
            <pc:sldMk cId="1306569845" sldId="268"/>
            <ac:spMk id="34" creationId="{64BC717F-58B3-4A4E-BC3B-1B11323AD5C9}"/>
          </ac:spMkLst>
        </pc:spChg>
        <pc:spChg chg="add">
          <ac:chgData name="almir innocenti" userId="120029997511f8f3" providerId="LiveId" clId="{F3069C2F-B40F-40C6-BFEA-314E78639B82}" dt="2023-09-07T12:04:01.763" v="4539" actId="26606"/>
          <ac:spMkLst>
            <pc:docMk/>
            <pc:sldMk cId="1306569845" sldId="268"/>
            <ac:spMk id="35" creationId="{1EE75710-64C5-4CA8-8A7C-82EE4125C90D}"/>
          </ac:spMkLst>
        </pc:spChg>
        <pc:spChg chg="add del">
          <ac:chgData name="almir innocenti" userId="120029997511f8f3" providerId="LiveId" clId="{F3069C2F-B40F-40C6-BFEA-314E78639B82}" dt="2023-09-05T22:02:23.695" v="3805" actId="26606"/>
          <ac:spMkLst>
            <pc:docMk/>
            <pc:sldMk cId="1306569845" sldId="268"/>
            <ac:spMk id="36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5T18:28:07.018" v="2687" actId="26606"/>
          <ac:spMkLst>
            <pc:docMk/>
            <pc:sldMk cId="1306569845" sldId="268"/>
            <ac:spMk id="37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22:02:23.695" v="3805" actId="26606"/>
          <ac:spMkLst>
            <pc:docMk/>
            <pc:sldMk cId="1306569845" sldId="268"/>
            <ac:spMk id="38" creationId="{DCF72F19-1473-448C-AA14-0CB8AA374CF0}"/>
          </ac:spMkLst>
        </pc:spChg>
        <pc:spChg chg="add del">
          <ac:chgData name="almir innocenti" userId="120029997511f8f3" providerId="LiveId" clId="{F3069C2F-B40F-40C6-BFEA-314E78639B82}" dt="2023-09-05T18:28:07.018" v="2687" actId="26606"/>
          <ac:spMkLst>
            <pc:docMk/>
            <pc:sldMk cId="1306569845" sldId="268"/>
            <ac:spMk id="39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18:28:07.018" v="2687" actId="26606"/>
          <ac:spMkLst>
            <pc:docMk/>
            <pc:sldMk cId="1306569845" sldId="268"/>
            <ac:spMk id="41" creationId="{9F1CB7E2-0098-4A7C-B377-037DCA4C80AD}"/>
          </ac:spMkLst>
        </pc:spChg>
        <pc:spChg chg="add">
          <ac:chgData name="almir innocenti" userId="120029997511f8f3" providerId="LiveId" clId="{F3069C2F-B40F-40C6-BFEA-314E78639B82}" dt="2023-09-07T12:04:01.763" v="4539" actId="26606"/>
          <ac:spMkLst>
            <pc:docMk/>
            <pc:sldMk cId="1306569845" sldId="268"/>
            <ac:spMk id="42" creationId="{435050B1-74E1-4A81-923D-0F5971A3BC01}"/>
          </ac:spMkLst>
        </pc:spChg>
        <pc:spChg chg="add del">
          <ac:chgData name="almir innocenti" userId="120029997511f8f3" providerId="LiveId" clId="{F3069C2F-B40F-40C6-BFEA-314E78639B82}" dt="2023-09-05T18:28:10.185" v="2689" actId="26606"/>
          <ac:spMkLst>
            <pc:docMk/>
            <pc:sldMk cId="1306569845" sldId="268"/>
            <ac:spMk id="43" creationId="{1EE75710-64C5-4CA8-8A7C-82EE4125C90D}"/>
          </ac:spMkLst>
        </pc:spChg>
        <pc:spChg chg="add del">
          <ac:chgData name="almir innocenti" userId="120029997511f8f3" providerId="LiveId" clId="{F3069C2F-B40F-40C6-BFEA-314E78639B82}" dt="2023-09-05T18:28:10.185" v="2689" actId="26606"/>
          <ac:spMkLst>
            <pc:docMk/>
            <pc:sldMk cId="1306569845" sldId="268"/>
            <ac:spMk id="44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5T18:28:10.185" v="2689" actId="26606"/>
          <ac:spMkLst>
            <pc:docMk/>
            <pc:sldMk cId="1306569845" sldId="268"/>
            <ac:spMk id="45" creationId="{435050B1-74E1-4A81-923D-0F5971A3BC01}"/>
          </ac:spMkLst>
        </pc:spChg>
        <pc:spChg chg="add del">
          <ac:chgData name="almir innocenti" userId="120029997511f8f3" providerId="LiveId" clId="{F3069C2F-B40F-40C6-BFEA-314E78639B82}" dt="2023-09-05T18:28:10.185" v="2689" actId="26606"/>
          <ac:spMkLst>
            <pc:docMk/>
            <pc:sldMk cId="1306569845" sldId="268"/>
            <ac:spMk id="46" creationId="{D0CDF5D3-7220-42A0-9D37-ECF3BF283B37}"/>
          </ac:spMkLst>
        </pc:spChg>
        <pc:spChg chg="add del">
          <ac:chgData name="almir innocenti" userId="120029997511f8f3" providerId="LiveId" clId="{F3069C2F-B40F-40C6-BFEA-314E78639B82}" dt="2023-09-05T18:28:10.185" v="2689" actId="26606"/>
          <ac:spMkLst>
            <pc:docMk/>
            <pc:sldMk cId="1306569845" sldId="268"/>
            <ac:spMk id="47" creationId="{64BC717F-58B3-4A4E-BC3B-1B11323AD5C9}"/>
          </ac:spMkLst>
        </pc:spChg>
        <pc:spChg chg="add del">
          <ac:chgData name="almir innocenti" userId="120029997511f8f3" providerId="LiveId" clId="{F3069C2F-B40F-40C6-BFEA-314E78639B82}" dt="2023-09-05T22:02:31.718" v="3807" actId="26606"/>
          <ac:spMkLst>
            <pc:docMk/>
            <pc:sldMk cId="1306569845" sldId="268"/>
            <ac:spMk id="48" creationId="{8CC66E84-2B42-463F-8329-75BA0D52127B}"/>
          </ac:spMkLst>
        </pc:spChg>
        <pc:spChg chg="add del">
          <ac:chgData name="almir innocenti" userId="120029997511f8f3" providerId="LiveId" clId="{F3069C2F-B40F-40C6-BFEA-314E78639B82}" dt="2023-09-05T18:28:13.457" v="2692" actId="26606"/>
          <ac:spMkLst>
            <pc:docMk/>
            <pc:sldMk cId="1306569845" sldId="268"/>
            <ac:spMk id="49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8:13.457" v="2692" actId="26606"/>
          <ac:spMkLst>
            <pc:docMk/>
            <pc:sldMk cId="1306569845" sldId="268"/>
            <ac:spMk id="50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18:28:13.457" v="2692" actId="26606"/>
          <ac:spMkLst>
            <pc:docMk/>
            <pc:sldMk cId="1306569845" sldId="268"/>
            <ac:spMk id="51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18:28:15.326" v="2695" actId="26606"/>
          <ac:spMkLst>
            <pc:docMk/>
            <pc:sldMk cId="1306569845" sldId="268"/>
            <ac:spMk id="53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8:15.326" v="2695" actId="26606"/>
          <ac:spMkLst>
            <pc:docMk/>
            <pc:sldMk cId="1306569845" sldId="268"/>
            <ac:spMk id="54" creationId="{CF575D68-1B79-46A3-8676-195856BA37F8}"/>
          </ac:spMkLst>
        </pc:spChg>
        <pc:spChg chg="add del">
          <ac:chgData name="almir innocenti" userId="120029997511f8f3" providerId="LiveId" clId="{F3069C2F-B40F-40C6-BFEA-314E78639B82}" dt="2023-09-05T18:28:15.326" v="2695" actId="26606"/>
          <ac:spMkLst>
            <pc:docMk/>
            <pc:sldMk cId="1306569845" sldId="268"/>
            <ac:spMk id="55" creationId="{28E0418F-EF32-49B5-A0CF-7CE8D16648F6}"/>
          </ac:spMkLst>
        </pc:spChg>
        <pc:spChg chg="add del">
          <ac:chgData name="almir innocenti" userId="120029997511f8f3" providerId="LiveId" clId="{F3069C2F-B40F-40C6-BFEA-314E78639B82}" dt="2023-09-05T18:28:17.079" v="2698" actId="26606"/>
          <ac:spMkLst>
            <pc:docMk/>
            <pc:sldMk cId="1306569845" sldId="268"/>
            <ac:spMk id="57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8:17.079" v="2698" actId="26606"/>
          <ac:spMkLst>
            <pc:docMk/>
            <pc:sldMk cId="1306569845" sldId="268"/>
            <ac:spMk id="58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18:28:17.079" v="2698" actId="26606"/>
          <ac:spMkLst>
            <pc:docMk/>
            <pc:sldMk cId="1306569845" sldId="268"/>
            <ac:spMk id="59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18:28:22.030" v="2700" actId="26606"/>
          <ac:spMkLst>
            <pc:docMk/>
            <pc:sldMk cId="1306569845" sldId="268"/>
            <ac:spMk id="61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306569845" sldId="268"/>
            <ac:spMk id="63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306569845" sldId="268"/>
            <ac:spMk id="64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306569845" sldId="268"/>
            <ac:spMk id="65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22:02:31.718" v="3807" actId="26606"/>
          <ac:spMkLst>
            <pc:docMk/>
            <pc:sldMk cId="1306569845" sldId="268"/>
            <ac:spMk id="66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22:02:31.718" v="3807" actId="26606"/>
          <ac:spMkLst>
            <pc:docMk/>
            <pc:sldMk cId="1306569845" sldId="268"/>
            <ac:spMk id="67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5T22:02:42.452" v="3809" actId="26606"/>
          <ac:spMkLst>
            <pc:docMk/>
            <pc:sldMk cId="1306569845" sldId="268"/>
            <ac:spMk id="69" creationId="{47942995-B07F-4636-9A06-C6A104B260A8}"/>
          </ac:spMkLst>
        </pc:spChg>
        <pc:spChg chg="add del">
          <ac:chgData name="almir innocenti" userId="120029997511f8f3" providerId="LiveId" clId="{F3069C2F-B40F-40C6-BFEA-314E78639B82}" dt="2023-09-05T22:02:42.452" v="3809" actId="26606"/>
          <ac:spMkLst>
            <pc:docMk/>
            <pc:sldMk cId="1306569845" sldId="268"/>
            <ac:spMk id="73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22:02:42.452" v="3809" actId="26606"/>
          <ac:spMkLst>
            <pc:docMk/>
            <pc:sldMk cId="1306569845" sldId="268"/>
            <ac:spMk id="74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6T00:47:47.573" v="3834" actId="26606"/>
          <ac:spMkLst>
            <pc:docMk/>
            <pc:sldMk cId="1306569845" sldId="268"/>
            <ac:spMk id="79" creationId="{BA79A7CF-01AF-4178-9369-94E0C90EB046}"/>
          </ac:spMkLst>
        </pc:spChg>
        <pc:spChg chg="add del">
          <ac:chgData name="almir innocenti" userId="120029997511f8f3" providerId="LiveId" clId="{F3069C2F-B40F-40C6-BFEA-314E78639B82}" dt="2023-09-06T00:47:47.573" v="3834" actId="26606"/>
          <ac:spMkLst>
            <pc:docMk/>
            <pc:sldMk cId="1306569845" sldId="268"/>
            <ac:spMk id="81" creationId="{99413ED5-9ED4-4772-BCE4-2BCAE6B12E35}"/>
          </ac:spMkLst>
        </pc:spChg>
        <pc:spChg chg="add del">
          <ac:chgData name="almir innocenti" userId="120029997511f8f3" providerId="LiveId" clId="{F3069C2F-B40F-40C6-BFEA-314E78639B82}" dt="2023-09-06T00:47:47.573" v="3834" actId="26606"/>
          <ac:spMkLst>
            <pc:docMk/>
            <pc:sldMk cId="1306569845" sldId="268"/>
            <ac:spMk id="83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6T00:47:47.573" v="3834" actId="26606"/>
          <ac:spMkLst>
            <pc:docMk/>
            <pc:sldMk cId="1306569845" sldId="268"/>
            <ac:spMk id="85" creationId="{90F533E9-6690-41A8-A372-4C6C622D028D}"/>
          </ac:spMkLst>
        </pc:spChg>
        <pc:spChg chg="add del">
          <ac:chgData name="almir innocenti" userId="120029997511f8f3" providerId="LiveId" clId="{F3069C2F-B40F-40C6-BFEA-314E78639B82}" dt="2023-09-05T23:23:38.260" v="3825" actId="26606"/>
          <ac:spMkLst>
            <pc:docMk/>
            <pc:sldMk cId="1306569845" sldId="268"/>
            <ac:spMk id="90" creationId="{870A1295-61BC-4214-AA3E-D396673024D0}"/>
          </ac:spMkLst>
        </pc:spChg>
        <pc:spChg chg="add del">
          <ac:chgData name="almir innocenti" userId="120029997511f8f3" providerId="LiveId" clId="{F3069C2F-B40F-40C6-BFEA-314E78639B82}" dt="2023-09-06T00:47:47.549" v="3833" actId="26606"/>
          <ac:spMkLst>
            <pc:docMk/>
            <pc:sldMk cId="1306569845" sldId="268"/>
            <ac:spMk id="94" creationId="{53FD85F6-ECDC-4124-9916-6444E142C663}"/>
          </ac:spMkLst>
        </pc:spChg>
        <pc:spChg chg="add del">
          <ac:chgData name="almir innocenti" userId="120029997511f8f3" providerId="LiveId" clId="{F3069C2F-B40F-40C6-BFEA-314E78639B82}" dt="2023-09-06T00:47:47.549" v="3833" actId="26606"/>
          <ac:spMkLst>
            <pc:docMk/>
            <pc:sldMk cId="1306569845" sldId="268"/>
            <ac:spMk id="96" creationId="{FB5D26B4-74AD-4118-8F13-7051DA3BFA87}"/>
          </ac:spMkLst>
        </pc:spChg>
        <pc:spChg chg="add del">
          <ac:chgData name="almir innocenti" userId="120029997511f8f3" providerId="LiveId" clId="{F3069C2F-B40F-40C6-BFEA-314E78639B82}" dt="2023-09-06T00:47:41.955" v="3829" actId="26606"/>
          <ac:spMkLst>
            <pc:docMk/>
            <pc:sldMk cId="1306569845" sldId="268"/>
            <ac:spMk id="97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23:23:41.348" v="3827" actId="26606"/>
          <ac:spMkLst>
            <pc:docMk/>
            <pc:sldMk cId="1306569845" sldId="268"/>
            <ac:spMk id="98" creationId="{F8446B12-7391-4711-8B31-112A0B896C76}"/>
          </ac:spMkLst>
        </pc:spChg>
        <pc:spChg chg="add del">
          <ac:chgData name="almir innocenti" userId="120029997511f8f3" providerId="LiveId" clId="{F3069C2F-B40F-40C6-BFEA-314E78639B82}" dt="2023-09-06T00:47:41.955" v="3829" actId="26606"/>
          <ac:spMkLst>
            <pc:docMk/>
            <pc:sldMk cId="1306569845" sldId="268"/>
            <ac:spMk id="103" creationId="{47942995-B07F-4636-9A06-C6A104B260A8}"/>
          </ac:spMkLst>
        </pc:spChg>
        <pc:spChg chg="add del">
          <ac:chgData name="almir innocenti" userId="120029997511f8f3" providerId="LiveId" clId="{F3069C2F-B40F-40C6-BFEA-314E78639B82}" dt="2023-09-06T00:47:41.955" v="3829" actId="26606"/>
          <ac:spMkLst>
            <pc:docMk/>
            <pc:sldMk cId="1306569845" sldId="268"/>
            <ac:spMk id="105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6T00:47:44.554" v="3831" actId="26606"/>
          <ac:spMkLst>
            <pc:docMk/>
            <pc:sldMk cId="1306569845" sldId="268"/>
            <ac:spMk id="107" creationId="{20D5D19D-0789-4518-B5DC-D47ADF69D25A}"/>
          </ac:spMkLst>
        </pc:spChg>
        <pc:spChg chg="add del">
          <ac:chgData name="almir innocenti" userId="120029997511f8f3" providerId="LiveId" clId="{F3069C2F-B40F-40C6-BFEA-314E78639B82}" dt="2023-09-06T00:47:44.554" v="3831" actId="26606"/>
          <ac:spMkLst>
            <pc:docMk/>
            <pc:sldMk cId="1306569845" sldId="268"/>
            <ac:spMk id="112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6T00:47:44.554" v="3831" actId="26606"/>
          <ac:spMkLst>
            <pc:docMk/>
            <pc:sldMk cId="1306569845" sldId="268"/>
            <ac:spMk id="113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6T00:47:47.549" v="3833" actId="26606"/>
          <ac:spMkLst>
            <pc:docMk/>
            <pc:sldMk cId="1306569845" sldId="268"/>
            <ac:spMk id="115" creationId="{5922BD39-6B5B-493A-BE62-58ECD0F7A75A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306569845" sldId="268"/>
            <ac:spMk id="118" creationId="{4FA4E651-C3D8-4DB8-A026-E8531C6AFACC}"/>
          </ac:spMkLst>
        </pc:spChg>
        <pc:grpChg chg="add del">
          <ac:chgData name="almir innocenti" userId="120029997511f8f3" providerId="LiveId" clId="{F3069C2F-B40F-40C6-BFEA-314E78639B82}" dt="2023-09-05T22:02:31.734" v="3808" actId="26606"/>
          <ac:grpSpMkLst>
            <pc:docMk/>
            <pc:sldMk cId="1306569845" sldId="268"/>
            <ac:grpSpMk id="25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22:02:23.695" v="3805" actId="26606"/>
          <ac:grpSpMkLst>
            <pc:docMk/>
            <pc:sldMk cId="1306569845" sldId="268"/>
            <ac:grpSpMk id="40" creationId="{3AF6A671-C637-4547-85F4-51B6D1881399}"/>
          </ac:grpSpMkLst>
        </pc:grpChg>
        <pc:grpChg chg="add del">
          <ac:chgData name="almir innocenti" userId="120029997511f8f3" providerId="LiveId" clId="{F3069C2F-B40F-40C6-BFEA-314E78639B82}" dt="2023-09-05T22:02:31.718" v="3807" actId="26606"/>
          <ac:grpSpMkLst>
            <pc:docMk/>
            <pc:sldMk cId="1306569845" sldId="268"/>
            <ac:grpSpMk id="52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22:02:42.452" v="3809" actId="26606"/>
          <ac:grpSpMkLst>
            <pc:docMk/>
            <pc:sldMk cId="1306569845" sldId="268"/>
            <ac:grpSpMk id="70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23:23:38.260" v="3825" actId="26606"/>
          <ac:grpSpMkLst>
            <pc:docMk/>
            <pc:sldMk cId="1306569845" sldId="268"/>
            <ac:grpSpMk id="92" creationId="{0B139475-2B26-4CA9-9413-DE741E49F7BB}"/>
          </ac:grpSpMkLst>
        </pc:grpChg>
        <pc:grpChg chg="add del">
          <ac:chgData name="almir innocenti" userId="120029997511f8f3" providerId="LiveId" clId="{F3069C2F-B40F-40C6-BFEA-314E78639B82}" dt="2023-09-05T23:23:41.348" v="3827" actId="26606"/>
          <ac:grpSpMkLst>
            <pc:docMk/>
            <pc:sldMk cId="1306569845" sldId="268"/>
            <ac:grpSpMk id="99" creationId="{4252769E-B9F0-4068-A645-5BBEF16E9C28}"/>
          </ac:grpSpMkLst>
        </pc:grpChg>
        <pc:grpChg chg="add del">
          <ac:chgData name="almir innocenti" userId="120029997511f8f3" providerId="LiveId" clId="{F3069C2F-B40F-40C6-BFEA-314E78639B82}" dt="2023-09-06T00:47:41.955" v="3829" actId="26606"/>
          <ac:grpSpMkLst>
            <pc:docMk/>
            <pc:sldMk cId="1306569845" sldId="268"/>
            <ac:grpSpMk id="104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6T00:47:44.554" v="3831" actId="26606"/>
          <ac:grpSpMkLst>
            <pc:docMk/>
            <pc:sldMk cId="1306569845" sldId="268"/>
            <ac:grpSpMk id="108" creationId="{032D8612-31EB-44CF-A1D0-14FD4C705424}"/>
          </ac:grpSpMkLst>
        </pc:grpChg>
        <pc:picChg chg="mod ord">
          <ac:chgData name="almir innocenti" userId="120029997511f8f3" providerId="LiveId" clId="{F3069C2F-B40F-40C6-BFEA-314E78639B82}" dt="2023-09-07T12:04:01.763" v="4539" actId="26606"/>
          <ac:picMkLst>
            <pc:docMk/>
            <pc:sldMk cId="1306569845" sldId="268"/>
            <ac:picMk id="5" creationId="{4F6B1CA9-FD24-1857-1CF3-4721F2C1F5FA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1306569845" sldId="268"/>
            <ac:picMk id="17" creationId="{2BFB581C-2142-4222-9A3B-905AD6C09535}"/>
          </ac:picMkLst>
        </pc:picChg>
        <pc:picChg chg="add del">
          <ac:chgData name="almir innocenti" userId="120029997511f8f3" providerId="LiveId" clId="{F3069C2F-B40F-40C6-BFEA-314E78639B82}" dt="2023-09-06T00:47:47.549" v="3833" actId="26606"/>
          <ac:picMkLst>
            <pc:docMk/>
            <pc:sldMk cId="1306569845" sldId="268"/>
            <ac:picMk id="116" creationId="{4741521E-DC76-41B9-8A47-448CD4F9FA46}"/>
          </ac:picMkLst>
        </pc:picChg>
        <pc:cxnChg chg="add del">
          <ac:chgData name="almir innocenti" userId="120029997511f8f3" providerId="LiveId" clId="{F3069C2F-B40F-40C6-BFEA-314E78639B82}" dt="2023-09-05T18:27:52.319" v="2683" actId="26606"/>
          <ac:cxnSpMkLst>
            <pc:docMk/>
            <pc:sldMk cId="1306569845" sldId="268"/>
            <ac:cxnSpMk id="9" creationId="{041A955B-D579-48FD-A51C-51B0C0B69F9A}"/>
          </ac:cxnSpMkLst>
        </pc:cxnChg>
      </pc:sldChg>
      <pc:sldChg chg="addSp delSp modSp mod setBg delDesignElem">
        <pc:chgData name="almir innocenti" userId="120029997511f8f3" providerId="LiveId" clId="{F3069C2F-B40F-40C6-BFEA-314E78639B82}" dt="2023-09-07T12:03:53.329" v="4538" actId="26606"/>
        <pc:sldMkLst>
          <pc:docMk/>
          <pc:sldMk cId="220287951" sldId="269"/>
        </pc:sldMkLst>
        <pc:spChg chg="mod ord">
          <ac:chgData name="almir innocenti" userId="120029997511f8f3" providerId="LiveId" clId="{F3069C2F-B40F-40C6-BFEA-314E78639B82}" dt="2023-09-07T12:03:53.329" v="4538" actId="26606"/>
          <ac:spMkLst>
            <pc:docMk/>
            <pc:sldMk cId="220287951" sldId="269"/>
            <ac:spMk id="2" creationId="{C4D96526-6827-BB33-1537-87BEE27C3233}"/>
          </ac:spMkLst>
        </pc:spChg>
        <pc:spChg chg="add del mod ord">
          <ac:chgData name="almir innocenti" userId="120029997511f8f3" providerId="LiveId" clId="{F3069C2F-B40F-40C6-BFEA-314E78639B82}" dt="2023-09-05T22:01:09.577" v="3803" actId="26606"/>
          <ac:spMkLst>
            <pc:docMk/>
            <pc:sldMk cId="220287951" sldId="269"/>
            <ac:spMk id="11" creationId="{6CBE8A26-C636-14E9-B940-6F52E2FBD91B}"/>
          </ac:spMkLst>
        </pc:spChg>
        <pc:spChg chg="add del">
          <ac:chgData name="almir innocenti" userId="120029997511f8f3" providerId="LiveId" clId="{F3069C2F-B40F-40C6-BFEA-314E78639B82}" dt="2023-09-05T21:14:36.439" v="3604" actId="26606"/>
          <ac:spMkLst>
            <pc:docMk/>
            <pc:sldMk cId="220287951" sldId="269"/>
            <ac:spMk id="13" creationId="{4A2AAA7B-DD5A-486B-B28F-F19588315309}"/>
          </ac:spMkLst>
        </pc:spChg>
        <pc:spChg chg="add del">
          <ac:chgData name="almir innocenti" userId="120029997511f8f3" providerId="LiveId" clId="{F3069C2F-B40F-40C6-BFEA-314E78639B82}" dt="2023-09-05T21:56:11.934" v="3798" actId="26606"/>
          <ac:spMkLst>
            <pc:docMk/>
            <pc:sldMk cId="220287951" sldId="269"/>
            <ac:spMk id="15" creationId="{6ECA6DCB-B7E1-40A9-9524-540C6DA40B1B}"/>
          </ac:spMkLst>
        </pc:spChg>
        <pc:spChg chg="add del">
          <ac:chgData name="almir innocenti" userId="120029997511f8f3" providerId="LiveId" clId="{F3069C2F-B40F-40C6-BFEA-314E78639B82}" dt="2023-09-05T17:46:42.471" v="1634" actId="26606"/>
          <ac:spMkLst>
            <pc:docMk/>
            <pc:sldMk cId="220287951" sldId="269"/>
            <ac:spMk id="16" creationId="{94DB5839-12B9-4BA0-98A8-CAE44ED19D7F}"/>
          </ac:spMkLst>
        </pc:spChg>
        <pc:spChg chg="add del">
          <ac:chgData name="almir innocenti" userId="120029997511f8f3" providerId="LiveId" clId="{F3069C2F-B40F-40C6-BFEA-314E78639B82}" dt="2023-09-05T17:46:42.463" v="1633" actId="26606"/>
          <ac:spMkLst>
            <pc:docMk/>
            <pc:sldMk cId="220287951" sldId="269"/>
            <ac:spMk id="20" creationId="{E2A53059-D7B9-4249-ACFA-426AA0C68351}"/>
          </ac:spMkLst>
        </pc:spChg>
        <pc:spChg chg="add del">
          <ac:chgData name="almir innocenti" userId="120029997511f8f3" providerId="LiveId" clId="{F3069C2F-B40F-40C6-BFEA-314E78639B82}" dt="2023-09-05T17:46:42.463" v="1633" actId="26606"/>
          <ac:spMkLst>
            <pc:docMk/>
            <pc:sldMk cId="220287951" sldId="269"/>
            <ac:spMk id="21" creationId="{F230AD75-6717-4566-9CA9-25308C0596EE}"/>
          </ac:spMkLst>
        </pc:spChg>
        <pc:spChg chg="add del">
          <ac:chgData name="almir innocenti" userId="120029997511f8f3" providerId="LiveId" clId="{F3069C2F-B40F-40C6-BFEA-314E78639B82}" dt="2023-09-05T21:56:11.934" v="3798" actId="26606"/>
          <ac:spMkLst>
            <pc:docMk/>
            <pc:sldMk cId="220287951" sldId="269"/>
            <ac:spMk id="22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5T17:46:19.810" v="1627" actId="26606"/>
          <ac:spMkLst>
            <pc:docMk/>
            <pc:sldMk cId="220287951" sldId="269"/>
            <ac:spMk id="23" creationId="{D1039D44-D9E7-4F27-B51A-A9D87AB787F6}"/>
          </ac:spMkLst>
        </pc:spChg>
        <pc:spChg chg="add del">
          <ac:chgData name="almir innocenti" userId="120029997511f8f3" providerId="LiveId" clId="{F3069C2F-B40F-40C6-BFEA-314E78639B82}" dt="2023-09-05T17:48:33.555" v="1741" actId="26606"/>
          <ac:spMkLst>
            <pc:docMk/>
            <pc:sldMk cId="220287951" sldId="269"/>
            <ac:spMk id="24" creationId="{94DB5839-12B9-4BA0-98A8-CAE44ED19D7F}"/>
          </ac:spMkLst>
        </pc:spChg>
        <pc:spChg chg="add del">
          <ac:chgData name="almir innocenti" userId="120029997511f8f3" providerId="LiveId" clId="{F3069C2F-B40F-40C6-BFEA-314E78639B82}" dt="2023-09-05T17:46:19.810" v="1627" actId="26606"/>
          <ac:spMkLst>
            <pc:docMk/>
            <pc:sldMk cId="220287951" sldId="269"/>
            <ac:spMk id="25" creationId="{C2C1DDAA-D882-4FF1-A3CE-E86DB88D440E}"/>
          </ac:spMkLst>
        </pc:spChg>
        <pc:spChg chg="add del">
          <ac:chgData name="almir innocenti" userId="120029997511f8f3" providerId="LiveId" clId="{F3069C2F-B40F-40C6-BFEA-314E78639B82}" dt="2023-09-05T17:46:19.810" v="1627" actId="26606"/>
          <ac:spMkLst>
            <pc:docMk/>
            <pc:sldMk cId="220287951" sldId="269"/>
            <ac:spMk id="27" creationId="{E3010638-0FEA-47F7-8EC7-88B0FE33ECD4}"/>
          </ac:spMkLst>
        </pc:spChg>
        <pc:spChg chg="add del">
          <ac:chgData name="almir innocenti" userId="120029997511f8f3" providerId="LiveId" clId="{F3069C2F-B40F-40C6-BFEA-314E78639B82}" dt="2023-09-05T17:48:32.008" v="1738" actId="26606"/>
          <ac:spMkLst>
            <pc:docMk/>
            <pc:sldMk cId="220287951" sldId="269"/>
            <ac:spMk id="28" creationId="{94DB5839-12B9-4BA0-98A8-CAE44ED19D7F}"/>
          </ac:spMkLst>
        </pc:spChg>
        <pc:spChg chg="add del">
          <ac:chgData name="almir innocenti" userId="120029997511f8f3" providerId="LiveId" clId="{F3069C2F-B40F-40C6-BFEA-314E78639B82}" dt="2023-09-05T17:46:20.720" v="1629" actId="26606"/>
          <ac:spMkLst>
            <pc:docMk/>
            <pc:sldMk cId="220287951" sldId="269"/>
            <ac:spMk id="29" creationId="{7CD16D11-6E07-4936-9174-D33F9D88ED44}"/>
          </ac:spMkLst>
        </pc:spChg>
        <pc:spChg chg="add del">
          <ac:chgData name="almir innocenti" userId="120029997511f8f3" providerId="LiveId" clId="{F3069C2F-B40F-40C6-BFEA-314E78639B82}" dt="2023-09-05T17:46:20.720" v="1629" actId="26606"/>
          <ac:spMkLst>
            <pc:docMk/>
            <pc:sldMk cId="220287951" sldId="269"/>
            <ac:spMk id="30" creationId="{7CBFFB10-5F3C-45A5-9821-92FB368A3C33}"/>
          </ac:spMkLst>
        </pc:spChg>
        <pc:spChg chg="add del">
          <ac:chgData name="almir innocenti" userId="120029997511f8f3" providerId="LiveId" clId="{F3069C2F-B40F-40C6-BFEA-314E78639B82}" dt="2023-09-05T17:46:20.720" v="1629" actId="26606"/>
          <ac:spMkLst>
            <pc:docMk/>
            <pc:sldMk cId="220287951" sldId="269"/>
            <ac:spMk id="31" creationId="{6FAC2A80-44B3-424E-9614-534D5F430967}"/>
          </ac:spMkLst>
        </pc:spChg>
        <pc:spChg chg="add del">
          <ac:chgData name="almir innocenti" userId="120029997511f8f3" providerId="LiveId" clId="{F3069C2F-B40F-40C6-BFEA-314E78639B82}" dt="2023-09-05T17:46:20.720" v="1629" actId="26606"/>
          <ac:spMkLst>
            <pc:docMk/>
            <pc:sldMk cId="220287951" sldId="269"/>
            <ac:spMk id="32" creationId="{F2D1D0DF-B556-464D-8B70-C84F513E51CC}"/>
          </ac:spMkLst>
        </pc:spChg>
        <pc:spChg chg="add del">
          <ac:chgData name="almir innocenti" userId="120029997511f8f3" providerId="LiveId" clId="{F3069C2F-B40F-40C6-BFEA-314E78639B82}" dt="2023-09-05T17:46:20.720" v="1629" actId="26606"/>
          <ac:spMkLst>
            <pc:docMk/>
            <pc:sldMk cId="220287951" sldId="269"/>
            <ac:spMk id="33" creationId="{812316E4-8A32-4D31-BCBA-DA0E40A9B030}"/>
          </ac:spMkLst>
        </pc:spChg>
        <pc:spChg chg="add del">
          <ac:chgData name="almir innocenti" userId="120029997511f8f3" providerId="LiveId" clId="{F3069C2F-B40F-40C6-BFEA-314E78639B82}" dt="2023-09-05T17:48:33.547" v="1740" actId="26606"/>
          <ac:spMkLst>
            <pc:docMk/>
            <pc:sldMk cId="220287951" sldId="269"/>
            <ac:spMk id="36" creationId="{E53F4E5A-C9EE-4859-B46B-F018F7D73A03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220287951" sldId="269"/>
            <ac:spMk id="38" creationId="{AFF43104-F524-418A-A0E3-3146340ABA89}"/>
          </ac:spMkLst>
        </pc:spChg>
        <pc:spChg chg="add del">
          <ac:chgData name="almir innocenti" userId="120029997511f8f3" providerId="LiveId" clId="{F3069C2F-B40F-40C6-BFEA-314E78639B82}" dt="2023-09-05T18:27:59.574" v="2684" actId="26606"/>
          <ac:spMkLst>
            <pc:docMk/>
            <pc:sldMk cId="220287951" sldId="269"/>
            <ac:spMk id="39" creationId="{94DB5839-12B9-4BA0-98A8-CAE44ED19D7F}"/>
          </ac:spMkLst>
        </pc:spChg>
        <pc:spChg chg="add del">
          <ac:chgData name="almir innocenti" userId="120029997511f8f3" providerId="LiveId" clId="{F3069C2F-B40F-40C6-BFEA-314E78639B82}" dt="2023-09-05T21:56:11.934" v="3798" actId="26606"/>
          <ac:spMkLst>
            <pc:docMk/>
            <pc:sldMk cId="220287951" sldId="269"/>
            <ac:spMk id="43" creationId="{C13237C8-E62C-4F0D-A318-BD6FB6C2D138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220287951" sldId="269"/>
            <ac:spMk id="44" creationId="{B6ABA3F9-ECC4-45D8-8538-B7EEC4D27651}"/>
          </ac:spMkLst>
        </pc:spChg>
        <pc:spChg chg="add del">
          <ac:chgData name="almir innocenti" userId="120029997511f8f3" providerId="LiveId" clId="{F3069C2F-B40F-40C6-BFEA-314E78639B82}" dt="2023-09-05T18:28:29.092" v="2703" actId="26606"/>
          <ac:spMkLst>
            <pc:docMk/>
            <pc:sldMk cId="220287951" sldId="269"/>
            <ac:spMk id="45" creationId="{94DB5839-12B9-4BA0-98A8-CAE44ED19D7F}"/>
          </ac:spMkLst>
        </pc:spChg>
        <pc:spChg chg="add del">
          <ac:chgData name="almir innocenti" userId="120029997511f8f3" providerId="LiveId" clId="{F3069C2F-B40F-40C6-BFEA-314E78639B82}" dt="2023-09-05T21:56:11.934" v="3798" actId="26606"/>
          <ac:spMkLst>
            <pc:docMk/>
            <pc:sldMk cId="220287951" sldId="269"/>
            <ac:spMk id="48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21:56:11.934" v="3798" actId="26606"/>
          <ac:spMkLst>
            <pc:docMk/>
            <pc:sldMk cId="220287951" sldId="269"/>
            <ac:spMk id="49" creationId="{8CB5D2D7-DF65-4E86-BFBA-FFB9B5ACEB64}"/>
          </ac:spMkLst>
        </pc:spChg>
        <pc:spChg chg="add del">
          <ac:chgData name="almir innocenti" userId="120029997511f8f3" providerId="LiveId" clId="{F3069C2F-B40F-40C6-BFEA-314E78639B82}" dt="2023-09-05T22:01:09.577" v="3803" actId="26606"/>
          <ac:spMkLst>
            <pc:docMk/>
            <pc:sldMk cId="220287951" sldId="269"/>
            <ac:spMk id="54" creationId="{6ECA6DCB-B7E1-40A9-9524-540C6DA40B1B}"/>
          </ac:spMkLst>
        </pc:spChg>
        <pc:spChg chg="add del">
          <ac:chgData name="almir innocenti" userId="120029997511f8f3" providerId="LiveId" clId="{F3069C2F-B40F-40C6-BFEA-314E78639B82}" dt="2023-09-05T22:01:09.577" v="3803" actId="26606"/>
          <ac:spMkLst>
            <pc:docMk/>
            <pc:sldMk cId="220287951" sldId="269"/>
            <ac:spMk id="60" creationId="{3873B707-463F-40B0-8227-E8CC6C67EB25}"/>
          </ac:spMkLst>
        </pc:spChg>
        <pc:spChg chg="add del">
          <ac:chgData name="almir innocenti" userId="120029997511f8f3" providerId="LiveId" clId="{F3069C2F-B40F-40C6-BFEA-314E78639B82}" dt="2023-09-05T22:01:09.577" v="3803" actId="26606"/>
          <ac:spMkLst>
            <pc:docMk/>
            <pc:sldMk cId="220287951" sldId="269"/>
            <ac:spMk id="62" creationId="{C13237C8-E62C-4F0D-A318-BD6FB6C2D138}"/>
          </ac:spMkLst>
        </pc:spChg>
        <pc:spChg chg="add del">
          <ac:chgData name="almir innocenti" userId="120029997511f8f3" providerId="LiveId" clId="{F3069C2F-B40F-40C6-BFEA-314E78639B82}" dt="2023-09-05T22:01:09.577" v="3803" actId="26606"/>
          <ac:spMkLst>
            <pc:docMk/>
            <pc:sldMk cId="220287951" sldId="269"/>
            <ac:spMk id="64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22:01:09.577" v="3803" actId="26606"/>
          <ac:spMkLst>
            <pc:docMk/>
            <pc:sldMk cId="220287951" sldId="269"/>
            <ac:spMk id="66" creationId="{8CB5D2D7-DF65-4E86-BFBA-FFB9B5ACEB64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0287951" sldId="269"/>
            <ac:spMk id="71" creationId="{47D67282-99E1-4372-A643-7DF4A519F20B}"/>
          </ac:spMkLst>
        </pc:spChg>
        <pc:spChg chg="add mod ord">
          <ac:chgData name="almir innocenti" userId="120029997511f8f3" providerId="LiveId" clId="{F3069C2F-B40F-40C6-BFEA-314E78639B82}" dt="2023-09-07T12:03:53.329" v="4538" actId="26606"/>
          <ac:spMkLst>
            <pc:docMk/>
            <pc:sldMk cId="220287951" sldId="269"/>
            <ac:spMk id="72" creationId="{6CBE8A26-C636-14E9-B940-6F52E2FBD91B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0287951" sldId="269"/>
            <ac:spMk id="73" creationId="{90464369-70FA-42AF-948F-80664CA7BFE5}"/>
          </ac:spMkLst>
        </pc:spChg>
        <pc:spChg chg="add del">
          <ac:chgData name="almir innocenti" userId="120029997511f8f3" providerId="LiveId" clId="{F3069C2F-B40F-40C6-BFEA-314E78639B82}" dt="2023-09-07T11:37:20.626" v="4147" actId="26606"/>
          <ac:spMkLst>
            <pc:docMk/>
            <pc:sldMk cId="220287951" sldId="269"/>
            <ac:spMk id="74" creationId="{BCB15E51-DE7F-41C8-824B-6A8D47CEDA77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0287951" sldId="269"/>
            <ac:spMk id="75" creationId="{CC552A98-EF7D-4D42-AB69-066B786AB55B}"/>
          </ac:spMkLst>
        </pc:spChg>
        <pc:spChg chg="add del">
          <ac:chgData name="almir innocenti" userId="120029997511f8f3" providerId="LiveId" clId="{F3069C2F-B40F-40C6-BFEA-314E78639B82}" dt="2023-09-07T11:37:20.626" v="4147" actId="26606"/>
          <ac:spMkLst>
            <pc:docMk/>
            <pc:sldMk cId="220287951" sldId="269"/>
            <ac:spMk id="76" creationId="{DC73D979-2DC3-4EAA-A8C5-971BA24579A2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0287951" sldId="269"/>
            <ac:spMk id="77" creationId="{A6604B49-AD5C-4590-B051-06C8222ECD99}"/>
          </ac:spMkLst>
        </pc:spChg>
        <pc:spChg chg="add del">
          <ac:chgData name="almir innocenti" userId="120029997511f8f3" providerId="LiveId" clId="{F3069C2F-B40F-40C6-BFEA-314E78639B82}" dt="2023-09-07T11:37:20.626" v="4147" actId="26606"/>
          <ac:spMkLst>
            <pc:docMk/>
            <pc:sldMk cId="220287951" sldId="269"/>
            <ac:spMk id="78" creationId="{835E1288-C1F7-415C-B469-DD0BC8660F28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0287951" sldId="269"/>
            <ac:spMk id="79" creationId="{0BB19363-8354-4E75-A15C-A08F755171F6}"/>
          </ac:spMkLst>
        </pc:spChg>
        <pc:spChg chg="add del">
          <ac:chgData name="almir innocenti" userId="120029997511f8f3" providerId="LiveId" clId="{F3069C2F-B40F-40C6-BFEA-314E78639B82}" dt="2023-09-07T11:37:21.505" v="4149" actId="26606"/>
          <ac:spMkLst>
            <pc:docMk/>
            <pc:sldMk cId="220287951" sldId="269"/>
            <ac:spMk id="80" creationId="{6F604543-815E-4A29-B3F3-AC4439D3A3E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0287951" sldId="269"/>
            <ac:spMk id="81" creationId="{A648176E-454C-437C-B0FC-9B82FCF32B24}"/>
          </ac:spMkLst>
        </pc:spChg>
        <pc:spChg chg="add del">
          <ac:chgData name="almir innocenti" userId="120029997511f8f3" providerId="LiveId" clId="{F3069C2F-B40F-40C6-BFEA-314E78639B82}" dt="2023-09-07T11:39:28.060" v="4176" actId="26606"/>
          <ac:spMkLst>
            <pc:docMk/>
            <pc:sldMk cId="220287951" sldId="269"/>
            <ac:spMk id="82" creationId="{61B2A784-4501-42A8-86DF-DB27DE395089}"/>
          </ac:spMkLst>
        </pc:spChg>
        <pc:spChg chg="add del">
          <ac:chgData name="almir innocenti" userId="120029997511f8f3" providerId="LiveId" clId="{F3069C2F-B40F-40C6-BFEA-314E78639B82}" dt="2023-09-07T11:39:28.060" v="4176" actId="26606"/>
          <ac:spMkLst>
            <pc:docMk/>
            <pc:sldMk cId="220287951" sldId="269"/>
            <ac:spMk id="83" creationId="{5DCD51DF-47F0-4E43-9A0F-6B18888E09C2}"/>
          </ac:spMkLst>
        </pc:spChg>
        <pc:spChg chg="add del">
          <ac:chgData name="almir innocenti" userId="120029997511f8f3" providerId="LiveId" clId="{F3069C2F-B40F-40C6-BFEA-314E78639B82}" dt="2023-09-07T11:39:28.060" v="4176" actId="26606"/>
          <ac:spMkLst>
            <pc:docMk/>
            <pc:sldMk cId="220287951" sldId="269"/>
            <ac:spMk id="84" creationId="{767CF198-49C5-4D2A-93C6-A7A4D04B9B35}"/>
          </ac:spMkLst>
        </pc:spChg>
        <pc:spChg chg="add">
          <ac:chgData name="almir innocenti" userId="120029997511f8f3" providerId="LiveId" clId="{F3069C2F-B40F-40C6-BFEA-314E78639B82}" dt="2023-09-07T12:03:53.329" v="4538" actId="26606"/>
          <ac:spMkLst>
            <pc:docMk/>
            <pc:sldMk cId="220287951" sldId="269"/>
            <ac:spMk id="85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7T11:39:28.044" v="4175" actId="26606"/>
          <ac:spMkLst>
            <pc:docMk/>
            <pc:sldMk cId="220287951" sldId="269"/>
            <ac:spMk id="95" creationId="{37D54B6C-87D0-4C03-8335-3955179D2B5B}"/>
          </ac:spMkLst>
        </pc:spChg>
        <pc:grpChg chg="add del">
          <ac:chgData name="almir innocenti" userId="120029997511f8f3" providerId="LiveId" clId="{F3069C2F-B40F-40C6-BFEA-314E78639B82}" dt="2023-09-05T21:14:36.439" v="3604" actId="26606"/>
          <ac:grpSpMkLst>
            <pc:docMk/>
            <pc:sldMk cId="220287951" sldId="269"/>
            <ac:grpSpMk id="14" creationId="{3DB99B21-A649-42D2-BB86-486C2E73A089}"/>
          </ac:grpSpMkLst>
        </pc:grpChg>
        <pc:grpChg chg="add del">
          <ac:chgData name="almir innocenti" userId="120029997511f8f3" providerId="LiveId" clId="{F3069C2F-B40F-40C6-BFEA-314E78639B82}" dt="2023-09-05T21:56:11.934" v="3798" actId="26606"/>
          <ac:grpSpMkLst>
            <pc:docMk/>
            <pc:sldMk cId="220287951" sldId="269"/>
            <ac:grpSpMk id="17" creationId="{1DE889C7-FAD6-4397-98E2-05D503484459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220287951" sldId="269"/>
            <ac:grpSpMk id="41" creationId="{323E5CD5-3226-4DDD-97AC-81C8F40E0963}"/>
          </ac:grpSpMkLst>
        </pc:grpChg>
        <pc:grpChg chg="add del">
          <ac:chgData name="almir innocenti" userId="120029997511f8f3" providerId="LiveId" clId="{F3069C2F-B40F-40C6-BFEA-314E78639B82}" dt="2023-09-05T22:01:09.577" v="3803" actId="26606"/>
          <ac:grpSpMkLst>
            <pc:docMk/>
            <pc:sldMk cId="220287951" sldId="269"/>
            <ac:grpSpMk id="56" creationId="{1DE889C7-FAD6-4397-98E2-05D503484459}"/>
          </ac:grpSpMkLst>
        </pc:grpChg>
        <pc:graphicFrameChg chg="add del">
          <ac:chgData name="almir innocenti" userId="120029997511f8f3" providerId="LiveId" clId="{F3069C2F-B40F-40C6-BFEA-314E78639B82}" dt="2023-09-05T22:00:49.745" v="3800" actId="26606"/>
          <ac:graphicFrameMkLst>
            <pc:docMk/>
            <pc:sldMk cId="220287951" sldId="269"/>
            <ac:graphicFrameMk id="68" creationId="{B7770420-A29F-E1E2-059A-1081E0A0E062}"/>
          </ac:graphicFrameMkLst>
        </pc:graphicFrameChg>
        <pc:graphicFrameChg chg="add del">
          <ac:chgData name="almir innocenti" userId="120029997511f8f3" providerId="LiveId" clId="{F3069C2F-B40F-40C6-BFEA-314E78639B82}" dt="2023-09-05T22:01:09.561" v="3802" actId="26606"/>
          <ac:graphicFrameMkLst>
            <pc:docMk/>
            <pc:sldMk cId="220287951" sldId="269"/>
            <ac:graphicFrameMk id="70" creationId="{AEAA4240-B9F7-3219-21FB-54801346DDEF}"/>
          </ac:graphicFrameMkLst>
        </pc:graphicFrameChg>
        <pc:picChg chg="mod ord">
          <ac:chgData name="almir innocenti" userId="120029997511f8f3" providerId="LiveId" clId="{F3069C2F-B40F-40C6-BFEA-314E78639B82}" dt="2023-09-07T12:03:53.329" v="4538" actId="26606"/>
          <ac:picMkLst>
            <pc:docMk/>
            <pc:sldMk cId="220287951" sldId="269"/>
            <ac:picMk id="5" creationId="{32BCAA87-C26B-1D7D-B3AA-CD391DA940AF}"/>
          </ac:picMkLst>
        </pc:picChg>
        <pc:picChg chg="mod ord">
          <ac:chgData name="almir innocenti" userId="120029997511f8f3" providerId="LiveId" clId="{F3069C2F-B40F-40C6-BFEA-314E78639B82}" dt="2023-09-07T12:03:53.329" v="4538" actId="26606"/>
          <ac:picMkLst>
            <pc:docMk/>
            <pc:sldMk cId="220287951" sldId="269"/>
            <ac:picMk id="7" creationId="{218B65ED-FAD6-1C4C-783B-3B195D7C8055}"/>
          </ac:picMkLst>
        </pc:picChg>
        <pc:picChg chg="add del">
          <ac:chgData name="almir innocenti" userId="120029997511f8f3" providerId="LiveId" clId="{F3069C2F-B40F-40C6-BFEA-314E78639B82}" dt="2023-09-07T11:39:22.515" v="4169" actId="26606"/>
          <ac:picMkLst>
            <pc:docMk/>
            <pc:sldMk cId="220287951" sldId="269"/>
            <ac:picMk id="89" creationId="{0D78F8DF-3E28-42C3-B1C8-5A591036A6EE}"/>
          </ac:picMkLst>
        </pc:picChg>
        <pc:picChg chg="add del">
          <ac:chgData name="almir innocenti" userId="120029997511f8f3" providerId="LiveId" clId="{F3069C2F-B40F-40C6-BFEA-314E78639B82}" dt="2023-09-07T11:39:23.965" v="4171" actId="26606"/>
          <ac:picMkLst>
            <pc:docMk/>
            <pc:sldMk cId="220287951" sldId="269"/>
            <ac:picMk id="91" creationId="{7AA41F59-BAF0-4CFD-A9FA-ED4C838B5450}"/>
          </ac:picMkLst>
        </pc:picChg>
        <pc:picChg chg="add del">
          <ac:chgData name="almir innocenti" userId="120029997511f8f3" providerId="LiveId" clId="{F3069C2F-B40F-40C6-BFEA-314E78639B82}" dt="2023-09-07T11:39:24.410" v="4173" actId="26606"/>
          <ac:picMkLst>
            <pc:docMk/>
            <pc:sldMk cId="220287951" sldId="269"/>
            <ac:picMk id="93" creationId="{F15A1844-5CB8-438B-B90E-EF2A51CF87B6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220287951" sldId="269"/>
            <ac:picMk id="98" creationId="{0D78F8DF-3E28-42C3-B1C8-5A591036A6EE}"/>
          </ac:picMkLst>
        </pc:picChg>
        <pc:cxnChg chg="add del">
          <ac:chgData name="almir innocenti" userId="120029997511f8f3" providerId="LiveId" clId="{F3069C2F-B40F-40C6-BFEA-314E78639B82}" dt="2023-09-05T17:46:42.471" v="1634" actId="26606"/>
          <ac:cxnSpMkLst>
            <pc:docMk/>
            <pc:sldMk cId="220287951" sldId="269"/>
            <ac:cxnSpMk id="18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7:48:33.555" v="1741" actId="26606"/>
          <ac:cxnSpMkLst>
            <pc:docMk/>
            <pc:sldMk cId="220287951" sldId="269"/>
            <ac:cxnSpMk id="26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7:48:32.008" v="1738" actId="26606"/>
          <ac:cxnSpMkLst>
            <pc:docMk/>
            <pc:sldMk cId="220287951" sldId="269"/>
            <ac:cxnSpMk id="34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21:14:36.439" v="3604" actId="26606"/>
          <ac:cxnSpMkLst>
            <pc:docMk/>
            <pc:sldMk cId="220287951" sldId="269"/>
            <ac:cxnSpMk id="35" creationId="{496D98D9-A8AD-432E-BD4E-FF80012442F0}"/>
          </ac:cxnSpMkLst>
        </pc:cxnChg>
        <pc:cxnChg chg="add del">
          <ac:chgData name="almir innocenti" userId="120029997511f8f3" providerId="LiveId" clId="{F3069C2F-B40F-40C6-BFEA-314E78639B82}" dt="2023-09-05T17:48:33.547" v="1740" actId="26606"/>
          <ac:cxnSpMkLst>
            <pc:docMk/>
            <pc:sldMk cId="220287951" sldId="269"/>
            <ac:cxnSpMk id="37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18:27:59.574" v="2684" actId="26606"/>
          <ac:cxnSpMkLst>
            <pc:docMk/>
            <pc:sldMk cId="220287951" sldId="269"/>
            <ac:cxnSpMk id="40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220287951" sldId="269"/>
            <ac:cxnSpMk id="46" creationId="{420C8890-1E3E-474D-9D1E-D3E3062B61E4}"/>
          </ac:cxnSpMkLst>
        </pc:cxnChg>
        <pc:cxnChg chg="add del">
          <ac:chgData name="almir innocenti" userId="120029997511f8f3" providerId="LiveId" clId="{F3069C2F-B40F-40C6-BFEA-314E78639B82}" dt="2023-09-05T18:28:29.092" v="2703" actId="26606"/>
          <ac:cxnSpMkLst>
            <pc:docMk/>
            <pc:sldMk cId="220287951" sldId="269"/>
            <ac:cxnSpMk id="47" creationId="{041A955B-D579-48FD-A51C-51B0C0B69F9A}"/>
          </ac:cxnSpMkLst>
        </pc:cxnChg>
        <pc:cxnChg chg="add del">
          <ac:chgData name="almir innocenti" userId="120029997511f8f3" providerId="LiveId" clId="{F3069C2F-B40F-40C6-BFEA-314E78639B82}" dt="2023-09-07T11:39:28.044" v="4175" actId="26606"/>
          <ac:cxnSpMkLst>
            <pc:docMk/>
            <pc:sldMk cId="220287951" sldId="269"/>
            <ac:cxnSpMk id="96" creationId="{EE272415-1661-4C35-87EC-4F1810576AD2}"/>
          </ac:cxnSpMkLst>
        </pc:cxnChg>
      </pc:sldChg>
      <pc:sldChg chg="addSp delSp modSp mod setBg modClrScheme delDesignElem chgLayout">
        <pc:chgData name="almir innocenti" userId="120029997511f8f3" providerId="LiveId" clId="{F3069C2F-B40F-40C6-BFEA-314E78639B82}" dt="2023-09-07T12:04:16.683" v="4545" actId="26606"/>
        <pc:sldMkLst>
          <pc:docMk/>
          <pc:sldMk cId="2230301086" sldId="270"/>
        </pc:sldMkLst>
        <pc:spChg chg="mod ord">
          <ac:chgData name="almir innocenti" userId="120029997511f8f3" providerId="LiveId" clId="{F3069C2F-B40F-40C6-BFEA-314E78639B82}" dt="2023-09-07T12:04:16.683" v="4545" actId="26606"/>
          <ac:spMkLst>
            <pc:docMk/>
            <pc:sldMk cId="2230301086" sldId="270"/>
            <ac:spMk id="2" creationId="{4861B84C-FCDD-1854-6DC3-16B96A62D557}"/>
          </ac:spMkLst>
        </pc:spChg>
        <pc:spChg chg="add mod ord">
          <ac:chgData name="almir innocenti" userId="120029997511f8f3" providerId="LiveId" clId="{F3069C2F-B40F-40C6-BFEA-314E78639B82}" dt="2023-09-07T12:04:16.683" v="4545" actId="26606"/>
          <ac:spMkLst>
            <pc:docMk/>
            <pc:sldMk cId="2230301086" sldId="270"/>
            <ac:spMk id="3" creationId="{2E7C069E-7414-FC9F-BAF1-028382524EE7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2230301086" sldId="270"/>
            <ac:spMk id="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2230301086" sldId="270"/>
            <ac:spMk id="8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21:43:11.064" v="3761" actId="26606"/>
          <ac:spMkLst>
            <pc:docMk/>
            <pc:sldMk cId="2230301086" sldId="270"/>
            <ac:spMk id="9" creationId="{2F687420-BEB4-45CD-8226-339BE553B8E6}"/>
          </ac:spMkLst>
        </pc:spChg>
        <pc:spChg chg="del">
          <ac:chgData name="almir innocenti" userId="120029997511f8f3" providerId="LiveId" clId="{F3069C2F-B40F-40C6-BFEA-314E78639B82}" dt="2023-09-05T18:00:02.524" v="1903" actId="700"/>
          <ac:spMkLst>
            <pc:docMk/>
            <pc:sldMk cId="2230301086" sldId="270"/>
            <ac:spMk id="10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21:43:11.064" v="3761" actId="26606"/>
          <ac:spMkLst>
            <pc:docMk/>
            <pc:sldMk cId="2230301086" sldId="270"/>
            <ac:spMk id="11" creationId="{169CC832-2974-4E8D-90ED-3E2941BA7336}"/>
          </ac:spMkLst>
        </pc:spChg>
        <pc:spChg chg="del">
          <ac:chgData name="almir innocenti" userId="120029997511f8f3" providerId="LiveId" clId="{F3069C2F-B40F-40C6-BFEA-314E78639B82}" dt="2023-09-05T18:00:02.524" v="1903" actId="700"/>
          <ac:spMkLst>
            <pc:docMk/>
            <pc:sldMk cId="2230301086" sldId="270"/>
            <ac:spMk id="12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21:43:11.064" v="3761" actId="26606"/>
          <ac:spMkLst>
            <pc:docMk/>
            <pc:sldMk cId="2230301086" sldId="270"/>
            <ac:spMk id="13" creationId="{55222F96-971A-4F90-B841-6BAB416C7AC1}"/>
          </ac:spMkLst>
        </pc:spChg>
        <pc:spChg chg="del">
          <ac:chgData name="almir innocenti" userId="120029997511f8f3" providerId="LiveId" clId="{F3069C2F-B40F-40C6-BFEA-314E78639B82}" dt="2023-09-05T18:00:02.524" v="1903" actId="700"/>
          <ac:spMkLst>
            <pc:docMk/>
            <pc:sldMk cId="2230301086" sldId="270"/>
            <ac:spMk id="14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21:43:11.064" v="3761" actId="26606"/>
          <ac:spMkLst>
            <pc:docMk/>
            <pc:sldMk cId="2230301086" sldId="270"/>
            <ac:spMk id="16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21:43:11.064" v="3761" actId="26606"/>
          <ac:spMkLst>
            <pc:docMk/>
            <pc:sldMk cId="2230301086" sldId="270"/>
            <ac:spMk id="18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7T11:38:20.039" v="4162" actId="26606"/>
          <ac:spMkLst>
            <pc:docMk/>
            <pc:sldMk cId="2230301086" sldId="270"/>
            <ac:spMk id="19" creationId="{61C8C6AF-7E90-4ED7-8B7A-C6E3106E1880}"/>
          </ac:spMkLst>
        </pc:spChg>
        <pc:spChg chg="add">
          <ac:chgData name="almir innocenti" userId="120029997511f8f3" providerId="LiveId" clId="{F3069C2F-B40F-40C6-BFEA-314E78639B82}" dt="2023-09-07T12:04:16.683" v="4545" actId="26606"/>
          <ac:spMkLst>
            <pc:docMk/>
            <pc:sldMk cId="2230301086" sldId="270"/>
            <ac:spMk id="20" creationId="{5B6D324E-2D03-4162-AF1E-D5E32234E254}"/>
          </ac:spMkLst>
        </pc:spChg>
        <pc:spChg chg="add">
          <ac:chgData name="almir innocenti" userId="120029997511f8f3" providerId="LiveId" clId="{F3069C2F-B40F-40C6-BFEA-314E78639B82}" dt="2023-09-07T12:04:16.683" v="4545" actId="26606"/>
          <ac:spMkLst>
            <pc:docMk/>
            <pc:sldMk cId="2230301086" sldId="270"/>
            <ac:spMk id="22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30301086" sldId="270"/>
            <ac:spMk id="23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30301086" sldId="270"/>
            <ac:spMk id="25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30301086" sldId="270"/>
            <ac:spMk id="27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30301086" sldId="270"/>
            <ac:spMk id="29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230301086" sldId="270"/>
            <ac:spMk id="31" creationId="{2C1BBA94-3F40-40AA-8BB9-E69E25E537C1}"/>
          </ac:spMkLst>
        </pc:spChg>
        <pc:picChg chg="mod ord">
          <ac:chgData name="almir innocenti" userId="120029997511f8f3" providerId="LiveId" clId="{F3069C2F-B40F-40C6-BFEA-314E78639B82}" dt="2023-09-07T12:04:16.683" v="4545" actId="26606"/>
          <ac:picMkLst>
            <pc:docMk/>
            <pc:sldMk cId="2230301086" sldId="270"/>
            <ac:picMk id="5" creationId="{DC6788F5-5E2D-7BCC-CB83-E4F1CC8421F4}"/>
          </ac:picMkLst>
        </pc:picChg>
        <pc:picChg chg="add del">
          <ac:chgData name="almir innocenti" userId="120029997511f8f3" providerId="LiveId" clId="{F3069C2F-B40F-40C6-BFEA-314E78639B82}" dt="2023-09-07T11:38:08.235" v="4158" actId="26606"/>
          <ac:picMkLst>
            <pc:docMk/>
            <pc:sldMk cId="2230301086" sldId="270"/>
            <ac:picMk id="15" creationId="{559DF61F-9058-49C9-8F75-DC501F983B0E}"/>
          </ac:picMkLst>
        </pc:picChg>
        <pc:picChg chg="add del">
          <ac:chgData name="almir innocenti" userId="120029997511f8f3" providerId="LiveId" clId="{F3069C2F-B40F-40C6-BFEA-314E78639B82}" dt="2023-09-07T11:38:15.267" v="4160" actId="26606"/>
          <ac:picMkLst>
            <pc:docMk/>
            <pc:sldMk cId="2230301086" sldId="270"/>
            <ac:picMk id="17" creationId="{7AEE9CAC-347C-43C2-AE87-6BC5566E6068}"/>
          </ac:picMkLst>
        </pc:picChg>
        <pc:picChg chg="add del">
          <ac:chgData name="almir innocenti" userId="120029997511f8f3" providerId="LiveId" clId="{F3069C2F-B40F-40C6-BFEA-314E78639B82}" dt="2023-09-07T11:38:20.556" v="4164" actId="26606"/>
          <ac:picMkLst>
            <pc:docMk/>
            <pc:sldMk cId="2230301086" sldId="270"/>
            <ac:picMk id="21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39:07.539" v="4167" actId="26606"/>
          <ac:picMkLst>
            <pc:docMk/>
            <pc:sldMk cId="2230301086" sldId="270"/>
            <ac:picMk id="24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2230301086" sldId="270"/>
            <ac:picMk id="26" creationId="{B536FA4E-0152-4E27-91DA-0FC22D1846BB}"/>
          </ac:picMkLst>
        </pc:picChg>
      </pc:sldChg>
      <pc:sldChg chg="addSp delSp modSp mod setBg modClrScheme addAnim delAnim setClrOvrMap delDesignElem chgLayout">
        <pc:chgData name="almir innocenti" userId="120029997511f8f3" providerId="LiveId" clId="{F3069C2F-B40F-40C6-BFEA-314E78639B82}" dt="2023-09-07T12:01:41.523" v="4494"/>
        <pc:sldMkLst>
          <pc:docMk/>
          <pc:sldMk cId="2691884061" sldId="271"/>
        </pc:sldMkLst>
        <pc:spChg chg="mod ord">
          <ac:chgData name="almir innocenti" userId="120029997511f8f3" providerId="LiveId" clId="{F3069C2F-B40F-40C6-BFEA-314E78639B82}" dt="2023-09-07T12:01:41.523" v="4493" actId="26606"/>
          <ac:spMkLst>
            <pc:docMk/>
            <pc:sldMk cId="2691884061" sldId="271"/>
            <ac:spMk id="2" creationId="{027E56E8-2622-801E-7BD5-1328DAAA9627}"/>
          </ac:spMkLst>
        </pc:spChg>
        <pc:spChg chg="add mod ord">
          <ac:chgData name="almir innocenti" userId="120029997511f8f3" providerId="LiveId" clId="{F3069C2F-B40F-40C6-BFEA-314E78639B82}" dt="2023-09-07T12:01:41.523" v="4493" actId="26606"/>
          <ac:spMkLst>
            <pc:docMk/>
            <pc:sldMk cId="2691884061" sldId="271"/>
            <ac:spMk id="3" creationId="{87A25900-0B7F-295D-9F61-767C09421CDA}"/>
          </ac:spMkLst>
        </pc:spChg>
        <pc:spChg chg="add del">
          <ac:chgData name="almir innocenti" userId="120029997511f8f3" providerId="LiveId" clId="{F3069C2F-B40F-40C6-BFEA-314E78639B82}" dt="2023-09-05T21:34:38.719" v="3740" actId="26606"/>
          <ac:spMkLst>
            <pc:docMk/>
            <pc:sldMk cId="2691884061" sldId="271"/>
            <ac:spMk id="8" creationId="{47942995-B07F-4636-9A06-C6A104B260A8}"/>
          </ac:spMkLst>
        </pc:spChg>
        <pc:spChg chg="add del">
          <ac:chgData name="almir innocenti" userId="120029997511f8f3" providerId="LiveId" clId="{F3069C2F-B40F-40C6-BFEA-314E78639B82}" dt="2023-09-05T07:37:17.475" v="890" actId="26606"/>
          <ac:spMkLst>
            <pc:docMk/>
            <pc:sldMk cId="2691884061" sldId="271"/>
            <ac:spMk id="10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7T11:34:17.314" v="4102" actId="26606"/>
          <ac:spMkLst>
            <pc:docMk/>
            <pc:sldMk cId="2691884061" sldId="271"/>
            <ac:spMk id="11" creationId="{608EAA06-5488-416B-B2B2-E55213011012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2691884061" sldId="271"/>
            <ac:spMk id="12" creationId="{EFB0C39A-F8CA-4A79-AFFC-E9780FB1991A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2691884061" sldId="271"/>
            <ac:spMk id="13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7T11:34:22.248" v="4104" actId="26606"/>
          <ac:spMkLst>
            <pc:docMk/>
            <pc:sldMk cId="2691884061" sldId="271"/>
            <ac:spMk id="14" creationId="{FE469E50-3893-4ED6-92BA-2985C32B0CA6}"/>
          </ac:spMkLst>
        </pc:spChg>
        <pc:spChg chg="add del">
          <ac:chgData name="almir innocenti" userId="120029997511f8f3" providerId="LiveId" clId="{F3069C2F-B40F-40C6-BFEA-314E78639B82}" dt="2023-09-07T11:34:22.248" v="4104" actId="26606"/>
          <ac:spMkLst>
            <pc:docMk/>
            <pc:sldMk cId="2691884061" sldId="271"/>
            <ac:spMk id="15" creationId="{4B652971-064F-4B32-A213-B326E652EBFA}"/>
          </ac:spMkLst>
        </pc:spChg>
        <pc:spChg chg="add del">
          <ac:chgData name="almir innocenti" userId="120029997511f8f3" providerId="LiveId" clId="{F3069C2F-B40F-40C6-BFEA-314E78639B82}" dt="2023-09-05T21:34:38.719" v="3740" actId="26606"/>
          <ac:spMkLst>
            <pc:docMk/>
            <pc:sldMk cId="2691884061" sldId="271"/>
            <ac:spMk id="17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2691884061" sldId="271"/>
            <ac:spMk id="18" creationId="{9401732C-37EE-4B98-A709-9530173F3802}"/>
          </ac:spMkLst>
        </pc:spChg>
        <pc:spChg chg="add del">
          <ac:chgData name="almir innocenti" userId="120029997511f8f3" providerId="LiveId" clId="{F3069C2F-B40F-40C6-BFEA-314E78639B82}" dt="2023-09-05T21:34:38.719" v="3740" actId="26606"/>
          <ac:spMkLst>
            <pc:docMk/>
            <pc:sldMk cId="2691884061" sldId="271"/>
            <ac:spMk id="19" creationId="{19C9EAEA-39D0-4B0E-A0EB-51E7B26740B1}"/>
          </ac:spMkLst>
        </pc:spChg>
        <pc:spChg chg="del">
          <ac:chgData name="almir innocenti" userId="120029997511f8f3" providerId="LiveId" clId="{F3069C2F-B40F-40C6-BFEA-314E78639B82}" dt="2023-09-05T07:36:48.469" v="851" actId="700"/>
          <ac:spMkLst>
            <pc:docMk/>
            <pc:sldMk cId="2691884061" sldId="271"/>
            <ac:spMk id="21" creationId="{B298ECBA-3258-45DF-8FD4-7581736BCCBC}"/>
          </ac:spMkLst>
        </pc:spChg>
        <pc:spChg chg="del">
          <ac:chgData name="almir innocenti" userId="120029997511f8f3" providerId="LiveId" clId="{F3069C2F-B40F-40C6-BFEA-314E78639B82}" dt="2023-09-05T07:36:48.469" v="851" actId="700"/>
          <ac:spMkLst>
            <pc:docMk/>
            <pc:sldMk cId="2691884061" sldId="271"/>
            <ac:spMk id="23" creationId="{B62BF453-BD82-4B90-9FE7-51703133806E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691884061" sldId="271"/>
            <ac:spMk id="24" creationId="{9180DE06-7362-4888-AADA-7AADD57AC49D}"/>
          </ac:spMkLst>
        </pc:spChg>
        <pc:spChg chg="del">
          <ac:chgData name="almir innocenti" userId="120029997511f8f3" providerId="LiveId" clId="{F3069C2F-B40F-40C6-BFEA-314E78639B82}" dt="2023-09-05T07:36:48.469" v="851" actId="700"/>
          <ac:spMkLst>
            <pc:docMk/>
            <pc:sldMk cId="2691884061" sldId="271"/>
            <ac:spMk id="25" creationId="{072366D3-9B5C-42E1-9906-77FF6BB55EAB}"/>
          </ac:spMkLst>
        </pc:spChg>
        <pc:spChg chg="del">
          <ac:chgData name="almir innocenti" userId="120029997511f8f3" providerId="LiveId" clId="{F3069C2F-B40F-40C6-BFEA-314E78639B82}" dt="2023-09-05T07:36:48.469" v="851" actId="700"/>
          <ac:spMkLst>
            <pc:docMk/>
            <pc:sldMk cId="2691884061" sldId="271"/>
            <ac:spMk id="27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7T12:01:41.515" v="4492" actId="26606"/>
          <ac:spMkLst>
            <pc:docMk/>
            <pc:sldMk cId="2691884061" sldId="271"/>
            <ac:spMk id="29" creationId="{C75470D1-A9BC-450A-94B8-E09E222C0CFB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2691884061" sldId="271"/>
            <ac:spMk id="30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7T11:42:19.772" v="4207" actId="26606"/>
          <ac:spMkLst>
            <pc:docMk/>
            <pc:sldMk cId="2691884061" sldId="271"/>
            <ac:spMk id="31" creationId="{608EAA06-5488-416B-B2B2-E55213011012}"/>
          </ac:spMkLst>
        </pc:spChg>
        <pc:spChg chg="add del">
          <ac:chgData name="almir innocenti" userId="120029997511f8f3" providerId="LiveId" clId="{F3069C2F-B40F-40C6-BFEA-314E78639B82}" dt="2023-09-07T12:01:41.515" v="4492" actId="26606"/>
          <ac:spMkLst>
            <pc:docMk/>
            <pc:sldMk cId="2691884061" sldId="271"/>
            <ac:spMk id="32" creationId="{64F97EC1-3569-4A79-9DB8-CC79407DFFE2}"/>
          </ac:spMkLst>
        </pc:spChg>
        <pc:spChg chg="del">
          <ac:chgData name="almir innocenti" userId="120029997511f8f3" providerId="LiveId" clId="{F3069C2F-B40F-40C6-BFEA-314E78639B82}" dt="2023-09-05T07:36:48.469" v="851" actId="700"/>
          <ac:spMkLst>
            <pc:docMk/>
            <pc:sldMk cId="2691884061" sldId="271"/>
            <ac:spMk id="33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7T11:24:30.857" v="3962" actId="26606"/>
          <ac:spMkLst>
            <pc:docMk/>
            <pc:sldMk cId="2691884061" sldId="271"/>
            <ac:spMk id="35" creationId="{71B2258F-86CA-4D4D-8270-BC05FCDEBFB3}"/>
          </ac:spMkLst>
        </pc:spChg>
        <pc:spChg chg="add del">
          <ac:chgData name="almir innocenti" userId="120029997511f8f3" providerId="LiveId" clId="{F3069C2F-B40F-40C6-BFEA-314E78639B82}" dt="2023-09-07T12:01:41.515" v="4492" actId="26606"/>
          <ac:spMkLst>
            <pc:docMk/>
            <pc:sldMk cId="2691884061" sldId="271"/>
            <ac:spMk id="37" creationId="{13E08444-43C3-4332-B02D-F2DBC8C1DBD5}"/>
          </ac:spMkLst>
        </pc:spChg>
        <pc:spChg chg="add">
          <ac:chgData name="almir innocenti" userId="120029997511f8f3" providerId="LiveId" clId="{F3069C2F-B40F-40C6-BFEA-314E78639B82}" dt="2023-09-07T12:01:41.523" v="4493" actId="26606"/>
          <ac:spMkLst>
            <pc:docMk/>
            <pc:sldMk cId="2691884061" sldId="271"/>
            <ac:spMk id="40" creationId="{F1ACBE00-0221-433D-8EA5-D9D7B45F35BE}"/>
          </ac:spMkLst>
        </pc:spChg>
        <pc:spChg chg="add">
          <ac:chgData name="almir innocenti" userId="120029997511f8f3" providerId="LiveId" clId="{F3069C2F-B40F-40C6-BFEA-314E78639B82}" dt="2023-09-07T12:01:41.523" v="4493" actId="26606"/>
          <ac:spMkLst>
            <pc:docMk/>
            <pc:sldMk cId="2691884061" sldId="271"/>
            <ac:spMk id="41" creationId="{06980910-96FA-4DA6-93F5-97873AF1B76D}"/>
          </ac:spMkLst>
        </pc:spChg>
        <pc:spChg chg="add">
          <ac:chgData name="almir innocenti" userId="120029997511f8f3" providerId="LiveId" clId="{F3069C2F-B40F-40C6-BFEA-314E78639B82}" dt="2023-09-07T12:01:41.523" v="4493" actId="26606"/>
          <ac:spMkLst>
            <pc:docMk/>
            <pc:sldMk cId="2691884061" sldId="271"/>
            <ac:spMk id="42" creationId="{9F1CB7E2-0098-4A7C-B377-037DCA4C80AD}"/>
          </ac:spMkLst>
        </pc:s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2691884061" sldId="271"/>
            <ac:grpSpMk id="7" creationId="{749C117F-F390-437B-ADB0-57E87EFF34F5}"/>
          </ac:grpSpMkLst>
        </pc:grpChg>
        <pc:grpChg chg="add del">
          <ac:chgData name="almir innocenti" userId="120029997511f8f3" providerId="LiveId" clId="{F3069C2F-B40F-40C6-BFEA-314E78639B82}" dt="2023-09-05T21:34:38.719" v="3740" actId="26606"/>
          <ac:grpSpMkLst>
            <pc:docMk/>
            <pc:sldMk cId="2691884061" sldId="271"/>
            <ac:grpSpMk id="9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2691884061" sldId="271"/>
            <ac:grpSpMk id="20" creationId="{654E48C8-2A00-4C54-BC9C-B18EE49E9C13}"/>
          </ac:grpSpMkLst>
        </pc:grpChg>
        <pc:grpChg chg="add del">
          <ac:chgData name="almir innocenti" userId="120029997511f8f3" providerId="LiveId" clId="{F3069C2F-B40F-40C6-BFEA-314E78639B82}" dt="2023-09-07T11:24:48.963" v="3986"/>
          <ac:grpSpMkLst>
            <pc:docMk/>
            <pc:sldMk cId="2691884061" sldId="271"/>
            <ac:grpSpMk id="26" creationId="{3AF6A671-C637-4547-85F4-51B6D1881399}"/>
          </ac:grpSpMkLst>
        </pc:grpChg>
        <pc:picChg chg="mod ord">
          <ac:chgData name="almir innocenti" userId="120029997511f8f3" providerId="LiveId" clId="{F3069C2F-B40F-40C6-BFEA-314E78639B82}" dt="2023-09-07T12:01:41.523" v="4493" actId="26606"/>
          <ac:picMkLst>
            <pc:docMk/>
            <pc:sldMk cId="2691884061" sldId="271"/>
            <ac:picMk id="5" creationId="{FF616593-606A-3353-D804-671E36272E67}"/>
          </ac:picMkLst>
        </pc:picChg>
        <pc:picChg chg="add del">
          <ac:chgData name="almir innocenti" userId="120029997511f8f3" providerId="LiveId" clId="{F3069C2F-B40F-40C6-BFEA-314E78639B82}" dt="2023-09-07T11:42:19.788" v="4208" actId="26606"/>
          <ac:picMkLst>
            <pc:docMk/>
            <pc:sldMk cId="2691884061" sldId="271"/>
            <ac:picMk id="22" creationId="{08187575-5CB4-477B-AA47-020C6D2A786E}"/>
          </ac:picMkLst>
        </pc:picChg>
        <pc:picChg chg="add del">
          <ac:chgData name="almir innocenti" userId="120029997511f8f3" providerId="LiveId" clId="{F3069C2F-B40F-40C6-BFEA-314E78639B82}" dt="2023-09-07T11:42:19.788" v="4208" actId="26606"/>
          <ac:picMkLst>
            <pc:docMk/>
            <pc:sldMk cId="2691884061" sldId="271"/>
            <ac:picMk id="28" creationId="{EE585F70-7C5D-424E-A182-39507AF48A0C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2691884061" sldId="271"/>
            <ac:picMk id="34" creationId="{08187575-5CB4-477B-AA47-020C6D2A786E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2691884061" sldId="271"/>
            <ac:picMk id="36" creationId="{EE585F70-7C5D-424E-A182-39507AF48A0C}"/>
          </ac:picMkLst>
        </pc:pic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2691884061" sldId="271"/>
            <ac:cxnSpMk id="16" creationId="{20742BC3-654B-4E41-9A6A-73A42E477639}"/>
          </ac:cxnSpMkLst>
        </pc:cxnChg>
        <pc:cxnChg chg="add del">
          <ac:chgData name="almir innocenti" userId="120029997511f8f3" providerId="LiveId" clId="{F3069C2F-B40F-40C6-BFEA-314E78639B82}" dt="2023-09-07T12:01:41.515" v="4492" actId="26606"/>
          <ac:cxnSpMkLst>
            <pc:docMk/>
            <pc:sldMk cId="2691884061" sldId="271"/>
            <ac:cxnSpMk id="38" creationId="{4D848F31-B9E9-4B45-86EB-66A7D70D487A}"/>
          </ac:cxnSpMkLst>
        </pc:cxnChg>
      </pc:sldChg>
      <pc:sldChg chg="addSp delSp modSp mod setBg setClrOvrMap delDesignElem">
        <pc:chgData name="almir innocenti" userId="120029997511f8f3" providerId="LiveId" clId="{F3069C2F-B40F-40C6-BFEA-314E78639B82}" dt="2023-09-07T12:02:15.550" v="4501" actId="26606"/>
        <pc:sldMkLst>
          <pc:docMk/>
          <pc:sldMk cId="3911226848" sldId="272"/>
        </pc:sldMkLst>
        <pc:spChg chg="mod">
          <ac:chgData name="almir innocenti" userId="120029997511f8f3" providerId="LiveId" clId="{F3069C2F-B40F-40C6-BFEA-314E78639B82}" dt="2023-09-07T12:02:15.550" v="4501" actId="26606"/>
          <ac:spMkLst>
            <pc:docMk/>
            <pc:sldMk cId="3911226848" sldId="272"/>
            <ac:spMk id="2" creationId="{DA728DAB-A99B-3C5C-D979-C72ED945F5D0}"/>
          </ac:spMkLst>
        </pc:spChg>
        <pc:spChg chg="mod ord">
          <ac:chgData name="almir innocenti" userId="120029997511f8f3" providerId="LiveId" clId="{F3069C2F-B40F-40C6-BFEA-314E78639B82}" dt="2023-09-07T12:02:15.550" v="4501" actId="26606"/>
          <ac:spMkLst>
            <pc:docMk/>
            <pc:sldMk cId="3911226848" sldId="272"/>
            <ac:spMk id="3" creationId="{45AA7A81-ED6D-D5A7-EDA6-7CAABC124F81}"/>
          </ac:spMkLst>
        </pc:spChg>
        <pc:spChg chg="add del">
          <ac:chgData name="almir innocenti" userId="120029997511f8f3" providerId="LiveId" clId="{F3069C2F-B40F-40C6-BFEA-314E78639B82}" dt="2023-09-05T07:42:46.279" v="1039" actId="26606"/>
          <ac:spMkLst>
            <pc:docMk/>
            <pc:sldMk cId="3911226848" sldId="272"/>
            <ac:spMk id="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7:42:46.279" v="1039" actId="26606"/>
          <ac:spMkLst>
            <pc:docMk/>
            <pc:sldMk cId="3911226848" sldId="272"/>
            <ac:spMk id="8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07:42:26.799" v="1035" actId="26606"/>
          <ac:spMkLst>
            <pc:docMk/>
            <pc:sldMk cId="3911226848" sldId="272"/>
            <ac:spMk id="10" creationId="{B298ECBA-3258-45DF-8FD4-7581736BCCBC}"/>
          </ac:spMkLst>
        </pc:spChg>
        <pc:spChg chg="add del">
          <ac:chgData name="almir innocenti" userId="120029997511f8f3" providerId="LiveId" clId="{F3069C2F-B40F-40C6-BFEA-314E78639B82}" dt="2023-09-05T19:13:44.730" v="3074" actId="26606"/>
          <ac:spMkLst>
            <pc:docMk/>
            <pc:sldMk cId="3911226848" sldId="272"/>
            <ac:spMk id="11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07:42:26.799" v="1035" actId="26606"/>
          <ac:spMkLst>
            <pc:docMk/>
            <pc:sldMk cId="3911226848" sldId="272"/>
            <ac:spMk id="12" creationId="{B62BF453-BD82-4B90-9FE7-51703133806E}"/>
          </ac:spMkLst>
        </pc:spChg>
        <pc:spChg chg="add del">
          <ac:chgData name="almir innocenti" userId="120029997511f8f3" providerId="LiveId" clId="{F3069C2F-B40F-40C6-BFEA-314E78639B82}" dt="2023-09-05T19:14:24.420" v="3085" actId="26606"/>
          <ac:spMkLst>
            <pc:docMk/>
            <pc:sldMk cId="3911226848" sldId="272"/>
            <ac:spMk id="1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07:42:26.799" v="1035" actId="26606"/>
          <ac:spMkLst>
            <pc:docMk/>
            <pc:sldMk cId="3911226848" sldId="272"/>
            <ac:spMk id="14" creationId="{072366D3-9B5C-42E1-9906-77FF6BB55EAB}"/>
          </ac:spMkLst>
        </pc:spChg>
        <pc:spChg chg="add del">
          <ac:chgData name="almir innocenti" userId="120029997511f8f3" providerId="LiveId" clId="{F3069C2F-B40F-40C6-BFEA-314E78639B82}" dt="2023-09-05T21:34:58.951" v="3745" actId="26606"/>
          <ac:spMkLst>
            <pc:docMk/>
            <pc:sldMk cId="3911226848" sldId="272"/>
            <ac:spMk id="15" creationId="{9180DE06-7362-4888-AADA-7AADD57AC49D}"/>
          </ac:spMkLst>
        </pc:spChg>
        <pc:spChg chg="add del">
          <ac:chgData name="almir innocenti" userId="120029997511f8f3" providerId="LiveId" clId="{F3069C2F-B40F-40C6-BFEA-314E78639B82}" dt="2023-09-05T07:42:26.799" v="1035" actId="26606"/>
          <ac:spMkLst>
            <pc:docMk/>
            <pc:sldMk cId="3911226848" sldId="272"/>
            <ac:spMk id="16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5T19:14:24.420" v="3085" actId="26606"/>
          <ac:spMkLst>
            <pc:docMk/>
            <pc:sldMk cId="3911226848" sldId="272"/>
            <ac:spMk id="18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7T11:34:32.545" v="4107" actId="26606"/>
          <ac:spMkLst>
            <pc:docMk/>
            <pc:sldMk cId="3911226848" sldId="272"/>
            <ac:spMk id="19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3911226848" sldId="272"/>
            <ac:spMk id="20" creationId="{324D2183-F388-476E-92A9-D6639D698580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3911226848" sldId="272"/>
            <ac:spMk id="22" creationId="{243462E7-1698-4B21-BE89-AEFAC7C2FEFA}"/>
          </ac:spMkLst>
        </pc:spChg>
        <pc:spChg chg="add del">
          <ac:chgData name="almir innocenti" userId="120029997511f8f3" providerId="LiveId" clId="{F3069C2F-B40F-40C6-BFEA-314E78639B82}" dt="2023-09-05T19:14:04.389" v="3076" actId="26606"/>
          <ac:spMkLst>
            <pc:docMk/>
            <pc:sldMk cId="3911226848" sldId="272"/>
            <ac:spMk id="23" creationId="{EFAE1C99-F9B1-4DA2-A8F4-7E2AC332F834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3911226848" sldId="272"/>
            <ac:spMk id="24" creationId="{6C22FCAC-D7EC-4A52-B153-FF761E2235B3}"/>
          </ac:spMkLst>
        </pc:spChg>
        <pc:spChg chg="add del">
          <ac:chgData name="almir innocenti" userId="120029997511f8f3" providerId="LiveId" clId="{F3069C2F-B40F-40C6-BFEA-314E78639B82}" dt="2023-09-05T19:14:04.389" v="3076" actId="26606"/>
          <ac:spMkLst>
            <pc:docMk/>
            <pc:sldMk cId="3911226848" sldId="272"/>
            <ac:spMk id="25" creationId="{484CBAFF-E5CD-4096-AD43-9E24C5E65CC2}"/>
          </ac:spMkLst>
        </pc:spChg>
        <pc:spChg chg="add del">
          <ac:chgData name="almir innocenti" userId="120029997511f8f3" providerId="LiveId" clId="{F3069C2F-B40F-40C6-BFEA-314E78639B82}" dt="2023-09-05T19:14:10.092" v="3078" actId="26606"/>
          <ac:spMkLst>
            <pc:docMk/>
            <pc:sldMk cId="3911226848" sldId="272"/>
            <ac:spMk id="2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4:10.092" v="3078" actId="26606"/>
          <ac:spMkLst>
            <pc:docMk/>
            <pc:sldMk cId="3911226848" sldId="272"/>
            <ac:spMk id="28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19:14:20.045" v="3080" actId="26606"/>
          <ac:spMkLst>
            <pc:docMk/>
            <pc:sldMk cId="3911226848" sldId="272"/>
            <ac:spMk id="29" creationId="{0B39728D-66CA-4175-956D-FE26F3225678}"/>
          </ac:spMkLst>
        </pc:spChg>
        <pc:spChg chg="add del">
          <ac:chgData name="almir innocenti" userId="120029997511f8f3" providerId="LiveId" clId="{F3069C2F-B40F-40C6-BFEA-314E78639B82}" dt="2023-09-05T19:14:20.045" v="3080" actId="26606"/>
          <ac:spMkLst>
            <pc:docMk/>
            <pc:sldMk cId="3911226848" sldId="272"/>
            <ac:spMk id="30" creationId="{7466C88B-B170-4C69-85D3-FD6AD975F9A0}"/>
          </ac:spMkLst>
        </pc:spChg>
        <pc:spChg chg="add del">
          <ac:chgData name="almir innocenti" userId="120029997511f8f3" providerId="LiveId" clId="{F3069C2F-B40F-40C6-BFEA-314E78639B82}" dt="2023-09-05T19:14:20.045" v="3080" actId="26606"/>
          <ac:spMkLst>
            <pc:docMk/>
            <pc:sldMk cId="3911226848" sldId="272"/>
            <ac:spMk id="31" creationId="{080FE256-DF37-4639-8CB7-2E2F1897AD0F}"/>
          </ac:spMkLst>
        </pc:spChg>
        <pc:spChg chg="add del">
          <ac:chgData name="almir innocenti" userId="120029997511f8f3" providerId="LiveId" clId="{F3069C2F-B40F-40C6-BFEA-314E78639B82}" dt="2023-09-05T19:14:20.045" v="3080" actId="26606"/>
          <ac:spMkLst>
            <pc:docMk/>
            <pc:sldMk cId="3911226848" sldId="272"/>
            <ac:spMk id="32" creationId="{FDD1039A-772C-4213-A092-0D8A9EF4ACAB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3911226848" sldId="272"/>
            <ac:spMk id="33" creationId="{333F0879-3DA0-4CB8-B35E-A0AD42558191}"/>
          </ac:spMkLst>
        </pc:spChg>
        <pc:spChg chg="add del">
          <ac:chgData name="almir innocenti" userId="120029997511f8f3" providerId="LiveId" clId="{F3069C2F-B40F-40C6-BFEA-314E78639B82}" dt="2023-09-05T19:14:22.424" v="3082" actId="26606"/>
          <ac:spMkLst>
            <pc:docMk/>
            <pc:sldMk cId="3911226848" sldId="272"/>
            <ac:spMk id="3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4:22.424" v="3082" actId="26606"/>
          <ac:spMkLst>
            <pc:docMk/>
            <pc:sldMk cId="3911226848" sldId="272"/>
            <ac:spMk id="35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1:34:58.951" v="3745" actId="26606"/>
          <ac:spMkLst>
            <pc:docMk/>
            <pc:sldMk cId="3911226848" sldId="272"/>
            <ac:spMk id="36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5T19:14:24.413" v="3084" actId="26606"/>
          <ac:spMkLst>
            <pc:docMk/>
            <pc:sldMk cId="3911226848" sldId="272"/>
            <ac:spMk id="3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4:35.141" v="3088" actId="26606"/>
          <ac:spMkLst>
            <pc:docMk/>
            <pc:sldMk cId="3911226848" sldId="272"/>
            <ac:spMk id="39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4:35.141" v="3088" actId="26606"/>
          <ac:spMkLst>
            <pc:docMk/>
            <pc:sldMk cId="3911226848" sldId="272"/>
            <ac:spMk id="40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1:34:57.507" v="3742" actId="26606"/>
          <ac:spMkLst>
            <pc:docMk/>
            <pc:sldMk cId="3911226848" sldId="272"/>
            <ac:spMk id="41" creationId="{9180DE06-7362-4888-AADA-7AADD57AC49D}"/>
          </ac:spMkLst>
        </pc:spChg>
        <pc:spChg chg="add del">
          <ac:chgData name="almir innocenti" userId="120029997511f8f3" providerId="LiveId" clId="{F3069C2F-B40F-40C6-BFEA-314E78639B82}" dt="2023-09-05T21:34:57.507" v="3742" actId="26606"/>
          <ac:spMkLst>
            <pc:docMk/>
            <pc:sldMk cId="3911226848" sldId="272"/>
            <ac:spMk id="42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7T11:35:04.581" v="4113" actId="26606"/>
          <ac:spMkLst>
            <pc:docMk/>
            <pc:sldMk cId="3911226848" sldId="272"/>
            <ac:spMk id="44" creationId="{0A22D114-11B7-46ED-94A9-18DC1C977BF4}"/>
          </ac:spMkLst>
        </pc:spChg>
        <pc:spChg chg="add del">
          <ac:chgData name="almir innocenti" userId="120029997511f8f3" providerId="LiveId" clId="{F3069C2F-B40F-40C6-BFEA-314E78639B82}" dt="2023-09-05T19:14:35.117" v="3087" actId="26606"/>
          <ac:spMkLst>
            <pc:docMk/>
            <pc:sldMk cId="3911226848" sldId="272"/>
            <ac:spMk id="45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34:58.943" v="3744" actId="26606"/>
          <ac:spMkLst>
            <pc:docMk/>
            <pc:sldMk cId="3911226848" sldId="272"/>
            <ac:spMk id="46" creationId="{1574D71B-7917-4BD7-887C-1D652DB0DFC4}"/>
          </ac:spMkLst>
        </pc:spChg>
        <pc:spChg chg="add del">
          <ac:chgData name="almir innocenti" userId="120029997511f8f3" providerId="LiveId" clId="{F3069C2F-B40F-40C6-BFEA-314E78639B82}" dt="2023-09-05T19:14:35.117" v="3087" actId="26606"/>
          <ac:spMkLst>
            <pc:docMk/>
            <pc:sldMk cId="3911226848" sldId="272"/>
            <ac:spMk id="47" creationId="{B4147794-66B7-4CDE-BC75-BBDC48B2FCEB}"/>
          </ac:spMkLst>
        </pc:spChg>
        <pc:spChg chg="add del">
          <ac:chgData name="almir innocenti" userId="120029997511f8f3" providerId="LiveId" clId="{F3069C2F-B40F-40C6-BFEA-314E78639B82}" dt="2023-09-05T21:34:58.943" v="3744" actId="26606"/>
          <ac:spMkLst>
            <pc:docMk/>
            <pc:sldMk cId="3911226848" sldId="272"/>
            <ac:spMk id="48" creationId="{99413ED5-9ED4-4772-BCE4-2BCAE6B12E35}"/>
          </ac:spMkLst>
        </pc:spChg>
        <pc:spChg chg="add del">
          <ac:chgData name="almir innocenti" userId="120029997511f8f3" providerId="LiveId" clId="{F3069C2F-B40F-40C6-BFEA-314E78639B82}" dt="2023-09-05T19:19:29.027" v="3107" actId="26606"/>
          <ac:spMkLst>
            <pc:docMk/>
            <pc:sldMk cId="3911226848" sldId="272"/>
            <ac:spMk id="49" creationId="{FDD1039A-772C-4213-A092-0D8A9EF4ACAB}"/>
          </ac:spMkLst>
        </pc:spChg>
        <pc:spChg chg="add del">
          <ac:chgData name="almir innocenti" userId="120029997511f8f3" providerId="LiveId" clId="{F3069C2F-B40F-40C6-BFEA-314E78639B82}" dt="2023-09-05T19:19:29.027" v="3107" actId="26606"/>
          <ac:spMkLst>
            <pc:docMk/>
            <pc:sldMk cId="3911226848" sldId="272"/>
            <ac:spMk id="50" creationId="{7466C88B-B170-4C69-85D3-FD6AD975F9A0}"/>
          </ac:spMkLst>
        </pc:spChg>
        <pc:spChg chg="add del">
          <ac:chgData name="almir innocenti" userId="120029997511f8f3" providerId="LiveId" clId="{F3069C2F-B40F-40C6-BFEA-314E78639B82}" dt="2023-09-05T19:19:29.027" v="3107" actId="26606"/>
          <ac:spMkLst>
            <pc:docMk/>
            <pc:sldMk cId="3911226848" sldId="272"/>
            <ac:spMk id="51" creationId="{0B39728D-66CA-4175-956D-FE26F3225678}"/>
          </ac:spMkLst>
        </pc:spChg>
        <pc:spChg chg="add del">
          <ac:chgData name="almir innocenti" userId="120029997511f8f3" providerId="LiveId" clId="{F3069C2F-B40F-40C6-BFEA-314E78639B82}" dt="2023-09-05T19:19:29.027" v="3107" actId="26606"/>
          <ac:spMkLst>
            <pc:docMk/>
            <pc:sldMk cId="3911226848" sldId="272"/>
            <ac:spMk id="52" creationId="{080FE256-DF37-4639-8CB7-2E2F1897AD0F}"/>
          </ac:spMkLst>
        </pc:spChg>
        <pc:spChg chg="add del">
          <ac:chgData name="almir innocenti" userId="120029997511f8f3" providerId="LiveId" clId="{F3069C2F-B40F-40C6-BFEA-314E78639B82}" dt="2023-09-05T21:34:58.943" v="3744" actId="26606"/>
          <ac:spMkLst>
            <pc:docMk/>
            <pc:sldMk cId="3911226848" sldId="272"/>
            <ac:spMk id="53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5T19:14:44.110" v="3094" actId="26606"/>
          <ac:spMkLst>
            <pc:docMk/>
            <pc:sldMk cId="3911226848" sldId="272"/>
            <ac:spMk id="54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34:58.943" v="3744" actId="26606"/>
          <ac:spMkLst>
            <pc:docMk/>
            <pc:sldMk cId="3911226848" sldId="272"/>
            <ac:spMk id="55" creationId="{6CF143E5-57C3-46A3-91A2-EDAA7A8E6A75}"/>
          </ac:spMkLst>
        </pc:spChg>
        <pc:spChg chg="add del">
          <ac:chgData name="almir innocenti" userId="120029997511f8f3" providerId="LiveId" clId="{F3069C2F-B40F-40C6-BFEA-314E78639B82}" dt="2023-09-05T19:14:45.370" v="3096" actId="26606"/>
          <ac:spMkLst>
            <pc:docMk/>
            <pc:sldMk cId="3911226848" sldId="272"/>
            <ac:spMk id="56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4:41.519" v="3090" actId="26606"/>
          <ac:spMkLst>
            <pc:docMk/>
            <pc:sldMk cId="3911226848" sldId="272"/>
            <ac:spMk id="5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14:46.681" v="3098" actId="26606"/>
          <ac:spMkLst>
            <pc:docMk/>
            <pc:sldMk cId="3911226848" sldId="272"/>
            <ac:spMk id="58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9:22.725" v="3102" actId="26606"/>
          <ac:spMkLst>
            <pc:docMk/>
            <pc:sldMk cId="3911226848" sldId="272"/>
            <ac:spMk id="59" creationId="{B62BF453-BD82-4B90-9FE7-51703133806E}"/>
          </ac:spMkLst>
        </pc:spChg>
        <pc:spChg chg="add del">
          <ac:chgData name="almir innocenti" userId="120029997511f8f3" providerId="LiveId" clId="{F3069C2F-B40F-40C6-BFEA-314E78639B82}" dt="2023-09-05T19:14:47.640" v="3100" actId="26606"/>
          <ac:spMkLst>
            <pc:docMk/>
            <pc:sldMk cId="3911226848" sldId="272"/>
            <ac:spMk id="60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19:22.725" v="3102" actId="26606"/>
          <ac:spMkLst>
            <pc:docMk/>
            <pc:sldMk cId="3911226848" sldId="272"/>
            <ac:spMk id="61" creationId="{072366D3-9B5C-42E1-9906-77FF6BB55EAB}"/>
          </ac:spMkLst>
        </pc:spChg>
        <pc:spChg chg="add del">
          <ac:chgData name="almir innocenti" userId="120029997511f8f3" providerId="LiveId" clId="{F3069C2F-B40F-40C6-BFEA-314E78639B82}" dt="2023-09-05T19:19:22.725" v="3102" actId="26606"/>
          <ac:spMkLst>
            <pc:docMk/>
            <pc:sldMk cId="3911226848" sldId="272"/>
            <ac:spMk id="62" creationId="{B298ECBA-3258-45DF-8FD4-7581736BCCBC}"/>
          </ac:spMkLst>
        </pc:spChg>
        <pc:spChg chg="add del">
          <ac:chgData name="almir innocenti" userId="120029997511f8f3" providerId="LiveId" clId="{F3069C2F-B40F-40C6-BFEA-314E78639B82}" dt="2023-09-05T19:19:22.725" v="3102" actId="26606"/>
          <ac:spMkLst>
            <pc:docMk/>
            <pc:sldMk cId="3911226848" sldId="272"/>
            <ac:spMk id="63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5T21:35:18.362" v="3746" actId="26606"/>
          <ac:spMkLst>
            <pc:docMk/>
            <pc:sldMk cId="3911226848" sldId="272"/>
            <ac:spMk id="64" creationId="{9180DE06-7362-4888-AADA-7AADD57AC49D}"/>
          </ac:spMkLst>
        </pc:spChg>
        <pc:spChg chg="add del">
          <ac:chgData name="almir innocenti" userId="120029997511f8f3" providerId="LiveId" clId="{F3069C2F-B40F-40C6-BFEA-314E78639B82}" dt="2023-09-05T19:19:26.422" v="3104" actId="26606"/>
          <ac:spMkLst>
            <pc:docMk/>
            <pc:sldMk cId="3911226848" sldId="272"/>
            <ac:spMk id="65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19:29.019" v="3106" actId="26606"/>
          <ac:spMkLst>
            <pc:docMk/>
            <pc:sldMk cId="3911226848" sldId="272"/>
            <ac:spMk id="6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19:19:54.385" v="3124" actId="26606"/>
          <ac:spMkLst>
            <pc:docMk/>
            <pc:sldMk cId="3911226848" sldId="272"/>
            <ac:spMk id="69" creationId="{7466C88B-B170-4C69-85D3-FD6AD975F9A0}"/>
          </ac:spMkLst>
        </pc:spChg>
        <pc:spChg chg="add del">
          <ac:chgData name="almir innocenti" userId="120029997511f8f3" providerId="LiveId" clId="{F3069C2F-B40F-40C6-BFEA-314E78639B82}" dt="2023-09-05T19:19:54.385" v="3124" actId="26606"/>
          <ac:spMkLst>
            <pc:docMk/>
            <pc:sldMk cId="3911226848" sldId="272"/>
            <ac:spMk id="70" creationId="{080FE256-DF37-4639-8CB7-2E2F1897AD0F}"/>
          </ac:spMkLst>
        </pc:spChg>
        <pc:spChg chg="add del">
          <ac:chgData name="almir innocenti" userId="120029997511f8f3" providerId="LiveId" clId="{F3069C2F-B40F-40C6-BFEA-314E78639B82}" dt="2023-09-05T19:19:54.385" v="3124" actId="26606"/>
          <ac:spMkLst>
            <pc:docMk/>
            <pc:sldMk cId="3911226848" sldId="272"/>
            <ac:spMk id="71" creationId="{FDD1039A-772C-4213-A092-0D8A9EF4ACAB}"/>
          </ac:spMkLst>
        </pc:spChg>
        <pc:spChg chg="add del">
          <ac:chgData name="almir innocenti" userId="120029997511f8f3" providerId="LiveId" clId="{F3069C2F-B40F-40C6-BFEA-314E78639B82}" dt="2023-09-05T19:19:54.385" v="3124" actId="26606"/>
          <ac:spMkLst>
            <pc:docMk/>
            <pc:sldMk cId="3911226848" sldId="272"/>
            <ac:spMk id="72" creationId="{0B39728D-66CA-4175-956D-FE26F3225678}"/>
          </ac:spMkLst>
        </pc:spChg>
        <pc:spChg chg="add del">
          <ac:chgData name="almir innocenti" userId="120029997511f8f3" providerId="LiveId" clId="{F3069C2F-B40F-40C6-BFEA-314E78639B82}" dt="2023-09-05T21:35:18.362" v="3746" actId="26606"/>
          <ac:spMkLst>
            <pc:docMk/>
            <pc:sldMk cId="3911226848" sldId="272"/>
            <ac:spMk id="73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7T12:02:09.415" v="4496" actId="26606"/>
          <ac:spMkLst>
            <pc:docMk/>
            <pc:sldMk cId="3911226848" sldId="272"/>
            <ac:spMk id="75" creationId="{B298ECBA-3258-45DF-8FD4-7581736BCCBC}"/>
          </ac:spMkLst>
        </pc:spChg>
        <pc:spChg chg="add del">
          <ac:chgData name="almir innocenti" userId="120029997511f8f3" providerId="LiveId" clId="{F3069C2F-B40F-40C6-BFEA-314E78639B82}" dt="2023-09-05T19:19:42.030" v="3109" actId="26606"/>
          <ac:spMkLst>
            <pc:docMk/>
            <pc:sldMk cId="3911226848" sldId="272"/>
            <ac:spMk id="77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36:06.377" v="3747" actId="26606"/>
          <ac:spMkLst>
            <pc:docMk/>
            <pc:sldMk cId="3911226848" sldId="272"/>
            <ac:spMk id="78" creationId="{B9D7E975-9161-4F2D-AC53-69E1912F6B5D}"/>
          </ac:spMkLst>
        </pc:spChg>
        <pc:spChg chg="add del">
          <ac:chgData name="almir innocenti" userId="120029997511f8f3" providerId="LiveId" clId="{F3069C2F-B40F-40C6-BFEA-314E78639B82}" dt="2023-09-05T19:19:42.965" v="3111" actId="26606"/>
          <ac:spMkLst>
            <pc:docMk/>
            <pc:sldMk cId="3911226848" sldId="272"/>
            <ac:spMk id="79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36:06.377" v="3747" actId="26606"/>
          <ac:spMkLst>
            <pc:docMk/>
            <pc:sldMk cId="3911226848" sldId="272"/>
            <ac:spMk id="80" creationId="{827DC2C4-B485-428A-BF4A-472D2967F47F}"/>
          </ac:spMkLst>
        </pc:spChg>
        <pc:spChg chg="add del">
          <ac:chgData name="almir innocenti" userId="120029997511f8f3" providerId="LiveId" clId="{F3069C2F-B40F-40C6-BFEA-314E78639B82}" dt="2023-09-05T19:19:43.750" v="3113" actId="26606"/>
          <ac:spMkLst>
            <pc:docMk/>
            <pc:sldMk cId="3911226848" sldId="272"/>
            <ac:spMk id="81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36:06.377" v="3747" actId="26606"/>
          <ac:spMkLst>
            <pc:docMk/>
            <pc:sldMk cId="3911226848" sldId="272"/>
            <ac:spMk id="82" creationId="{463E6235-1649-4B47-9862-4026FC473B6F}"/>
          </ac:spMkLst>
        </pc:spChg>
        <pc:spChg chg="add del">
          <ac:chgData name="almir innocenti" userId="120029997511f8f3" providerId="LiveId" clId="{F3069C2F-B40F-40C6-BFEA-314E78639B82}" dt="2023-09-05T19:19:48.895" v="3115" actId="26606"/>
          <ac:spMkLst>
            <pc:docMk/>
            <pc:sldMk cId="3911226848" sldId="272"/>
            <ac:spMk id="83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36:40.890" v="3748" actId="26606"/>
          <ac:spMkLst>
            <pc:docMk/>
            <pc:sldMk cId="3911226848" sldId="272"/>
            <ac:spMk id="84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19:19:49.576" v="3117" actId="26606"/>
          <ac:spMkLst>
            <pc:docMk/>
            <pc:sldMk cId="3911226848" sldId="272"/>
            <ac:spMk id="85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36:40.890" v="3748" actId="26606"/>
          <ac:spMkLst>
            <pc:docMk/>
            <pc:sldMk cId="3911226848" sldId="272"/>
            <ac:spMk id="86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19:51.431" v="3119" actId="26606"/>
          <ac:spMkLst>
            <pc:docMk/>
            <pc:sldMk cId="3911226848" sldId="272"/>
            <ac:spMk id="87" creationId="{E2C05438-8975-4783-BCC7-9A4F0BD17978}"/>
          </ac:spMkLst>
        </pc:spChg>
        <pc:spChg chg="add del">
          <ac:chgData name="almir innocenti" userId="120029997511f8f3" providerId="LiveId" clId="{F3069C2F-B40F-40C6-BFEA-314E78639B82}" dt="2023-09-05T19:19:51.431" v="3119" actId="26606"/>
          <ac:spMkLst>
            <pc:docMk/>
            <pc:sldMk cId="3911226848" sldId="272"/>
            <ac:spMk id="88" creationId="{DF0ACCC9-A5C0-44FC-9472-E3E4BF4B41A7}"/>
          </ac:spMkLst>
        </pc:spChg>
        <pc:spChg chg="add del">
          <ac:chgData name="almir innocenti" userId="120029997511f8f3" providerId="LiveId" clId="{F3069C2F-B40F-40C6-BFEA-314E78639B82}" dt="2023-09-05T19:19:51.431" v="3119" actId="26606"/>
          <ac:spMkLst>
            <pc:docMk/>
            <pc:sldMk cId="3911226848" sldId="272"/>
            <ac:spMk id="89" creationId="{E8B8E8AE-1882-46F3-94E7-A2A39149475C}"/>
          </ac:spMkLst>
        </pc:spChg>
        <pc:spChg chg="add del">
          <ac:chgData name="almir innocenti" userId="120029997511f8f3" providerId="LiveId" clId="{F3069C2F-B40F-40C6-BFEA-314E78639B82}" dt="2023-09-05T19:19:51.431" v="3119" actId="26606"/>
          <ac:spMkLst>
            <pc:docMk/>
            <pc:sldMk cId="3911226848" sldId="272"/>
            <ac:spMk id="90" creationId="{F5AE0C4B-4D5E-48B0-929B-038F7E948410}"/>
          </ac:spMkLst>
        </pc:spChg>
        <pc:spChg chg="add del">
          <ac:chgData name="almir innocenti" userId="120029997511f8f3" providerId="LiveId" clId="{F3069C2F-B40F-40C6-BFEA-314E78639B82}" dt="2023-09-05T21:36:40.890" v="3748" actId="26606"/>
          <ac:spMkLst>
            <pc:docMk/>
            <pc:sldMk cId="3911226848" sldId="272"/>
            <ac:spMk id="91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19:52.655" v="3121" actId="26606"/>
          <ac:spMkLst>
            <pc:docMk/>
            <pc:sldMk cId="3911226848" sldId="272"/>
            <ac:spMk id="92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5T21:36:40.890" v="3748" actId="26606"/>
          <ac:spMkLst>
            <pc:docMk/>
            <pc:sldMk cId="3911226848" sldId="272"/>
            <ac:spMk id="93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19:54.369" v="3123" actId="26606"/>
          <ac:spMkLst>
            <pc:docMk/>
            <pc:sldMk cId="3911226848" sldId="272"/>
            <ac:spMk id="9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19:54.369" v="3123" actId="26606"/>
          <ac:spMkLst>
            <pc:docMk/>
            <pc:sldMk cId="3911226848" sldId="272"/>
            <ac:spMk id="95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5T21:36:40.890" v="3748" actId="26606"/>
          <ac:spMkLst>
            <pc:docMk/>
            <pc:sldMk cId="3911226848" sldId="272"/>
            <ac:spMk id="96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20:45.191" v="3138" actId="26606"/>
          <ac:spMkLst>
            <pc:docMk/>
            <pc:sldMk cId="3911226848" sldId="272"/>
            <ac:spMk id="97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911226848" sldId="272"/>
            <ac:spMk id="98" creationId="{DBC6133C-0615-4CE4-9132-37E609A9BDFA}"/>
          </ac:spMkLst>
        </pc:spChg>
        <pc:spChg chg="add del">
          <ac:chgData name="almir innocenti" userId="120029997511f8f3" providerId="LiveId" clId="{F3069C2F-B40F-40C6-BFEA-314E78639B82}" dt="2023-09-05T19:20:25.813" v="3132" actId="26606"/>
          <ac:spMkLst>
            <pc:docMk/>
            <pc:sldMk cId="3911226848" sldId="272"/>
            <ac:spMk id="99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911226848" sldId="272"/>
            <ac:spMk id="10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19:20:41.585" v="3135" actId="26606"/>
          <ac:spMkLst>
            <pc:docMk/>
            <pc:sldMk cId="3911226848" sldId="272"/>
            <ac:spMk id="101" creationId="{D0CDF5D3-7220-42A0-9D37-ECF3BF283B37}"/>
          </ac:spMkLst>
        </pc:spChg>
        <pc:spChg chg="add del">
          <ac:chgData name="almir innocenti" userId="120029997511f8f3" providerId="LiveId" clId="{F3069C2F-B40F-40C6-BFEA-314E78639B82}" dt="2023-09-05T19:20:07.667" v="3126" actId="26606"/>
          <ac:spMkLst>
            <pc:docMk/>
            <pc:sldMk cId="3911226848" sldId="272"/>
            <ac:spMk id="102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9:20:41.585" v="3135" actId="26606"/>
          <ac:spMkLst>
            <pc:docMk/>
            <pc:sldMk cId="3911226848" sldId="272"/>
            <ac:spMk id="103" creationId="{64BC717F-58B3-4A4E-BC3B-1B11323AD5C9}"/>
          </ac:spMkLst>
        </pc:spChg>
        <pc:spChg chg="add del">
          <ac:chgData name="almir innocenti" userId="120029997511f8f3" providerId="LiveId" clId="{F3069C2F-B40F-40C6-BFEA-314E78639B82}" dt="2023-09-05T19:20:16.275" v="3128" actId="26606"/>
          <ac:spMkLst>
            <pc:docMk/>
            <pc:sldMk cId="3911226848" sldId="272"/>
            <ac:spMk id="104" creationId="{6FA0A1AD-DEE2-4598-8D3B-C1F65F315A79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911226848" sldId="272"/>
            <ac:spMk id="105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9:20:41.585" v="3135" actId="26606"/>
          <ac:spMkLst>
            <pc:docMk/>
            <pc:sldMk cId="3911226848" sldId="272"/>
            <ac:spMk id="106" creationId="{1EE75710-64C5-4CA8-8A7C-82EE4125C90D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911226848" sldId="272"/>
            <ac:spMk id="107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9:20:41.585" v="3135" actId="26606"/>
          <ac:spMkLst>
            <pc:docMk/>
            <pc:sldMk cId="3911226848" sldId="272"/>
            <ac:spMk id="108" creationId="{435050B1-74E1-4A81-923D-0F5971A3BC0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911226848" sldId="272"/>
            <ac:spMk id="109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9:20:45.179" v="3137" actId="26606"/>
          <ac:spMkLst>
            <pc:docMk/>
            <pc:sldMk cId="3911226848" sldId="272"/>
            <ac:spMk id="110" creationId="{9E98AA07-97EC-4229-A9DF-9AEC71AA931E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3911226848" sldId="272"/>
            <ac:spMk id="112" creationId="{EFAE1C99-F9B1-4DA2-A8F4-7E2AC332F834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3911226848" sldId="272"/>
            <ac:spMk id="113" creationId="{484CBAFF-E5CD-4096-AD43-9E24C5E65CC2}"/>
          </ac:spMkLst>
        </pc:spChg>
        <pc:spChg chg="add del">
          <ac:chgData name="almir innocenti" userId="120029997511f8f3" providerId="LiveId" clId="{F3069C2F-B40F-40C6-BFEA-314E78639B82}" dt="2023-09-07T11:24:30.304" v="3961" actId="26606"/>
          <ac:spMkLst>
            <pc:docMk/>
            <pc:sldMk cId="3911226848" sldId="272"/>
            <ac:spMk id="114" creationId="{5964CBE2-084A-47DF-A704-CF5F6217B569}"/>
          </ac:spMkLst>
        </pc:spChg>
        <pc:spChg chg="add del">
          <ac:chgData name="almir innocenti" userId="120029997511f8f3" providerId="LiveId" clId="{F3069C2F-B40F-40C6-BFEA-314E78639B82}" dt="2023-09-07T11:49:41.417" v="4275" actId="26606"/>
          <ac:spMkLst>
            <pc:docMk/>
            <pc:sldMk cId="3911226848" sldId="272"/>
            <ac:spMk id="115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24:30.304" v="3961" actId="26606"/>
          <ac:spMkLst>
            <pc:docMk/>
            <pc:sldMk cId="3911226848" sldId="272"/>
            <ac:spMk id="116" creationId="{686A5CBB-E03B-4019-8BCD-78975D39E48C}"/>
          </ac:spMkLst>
        </pc:spChg>
        <pc:spChg chg="add del">
          <ac:chgData name="almir innocenti" userId="120029997511f8f3" providerId="LiveId" clId="{F3069C2F-B40F-40C6-BFEA-314E78639B82}" dt="2023-09-07T12:02:09.415" v="4496" actId="26606"/>
          <ac:spMkLst>
            <pc:docMk/>
            <pc:sldMk cId="3911226848" sldId="272"/>
            <ac:spMk id="117" creationId="{B62BF453-BD82-4B90-9FE7-51703133806E}"/>
          </ac:spMkLst>
        </pc:spChg>
        <pc:spChg chg="add del">
          <ac:chgData name="almir innocenti" userId="120029997511f8f3" providerId="LiveId" clId="{F3069C2F-B40F-40C6-BFEA-314E78639B82}" dt="2023-09-07T11:24:30.304" v="3961" actId="26606"/>
          <ac:spMkLst>
            <pc:docMk/>
            <pc:sldMk cId="3911226848" sldId="272"/>
            <ac:spMk id="118" creationId="{94993204-9792-4E61-A83C-73D4379E2B1C}"/>
          </ac:spMkLst>
        </pc:spChg>
        <pc:spChg chg="add del">
          <ac:chgData name="almir innocenti" userId="120029997511f8f3" providerId="LiveId" clId="{F3069C2F-B40F-40C6-BFEA-314E78639B82}" dt="2023-09-07T12:02:09.415" v="4496" actId="26606"/>
          <ac:spMkLst>
            <pc:docMk/>
            <pc:sldMk cId="3911226848" sldId="272"/>
            <ac:spMk id="119" creationId="{072366D3-9B5C-42E1-9906-77FF6BB55EAB}"/>
          </ac:spMkLst>
        </pc:spChg>
        <pc:spChg chg="add del">
          <ac:chgData name="almir innocenti" userId="120029997511f8f3" providerId="LiveId" clId="{F3069C2F-B40F-40C6-BFEA-314E78639B82}" dt="2023-09-07T11:49:41.345" v="4274" actId="26606"/>
          <ac:spMkLst>
            <pc:docMk/>
            <pc:sldMk cId="3911226848" sldId="272"/>
            <ac:spMk id="120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2:02:09.415" v="4496" actId="26606"/>
          <ac:spMkLst>
            <pc:docMk/>
            <pc:sldMk cId="3911226848" sldId="272"/>
            <ac:spMk id="121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7T12:02:11.376" v="4498" actId="26606"/>
          <ac:spMkLst>
            <pc:docMk/>
            <pc:sldMk cId="3911226848" sldId="272"/>
            <ac:spMk id="123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2:02:11.376" v="4498" actId="26606"/>
          <ac:spMkLst>
            <pc:docMk/>
            <pc:sldMk cId="3911226848" sldId="272"/>
            <ac:spMk id="124" creationId="{50CF6C96-4596-4D83-A9F9-A3AB22AB4D89}"/>
          </ac:spMkLst>
        </pc:spChg>
        <pc:spChg chg="add del">
          <ac:chgData name="almir innocenti" userId="120029997511f8f3" providerId="LiveId" clId="{F3069C2F-B40F-40C6-BFEA-314E78639B82}" dt="2023-09-07T12:02:15.534" v="4500" actId="26606"/>
          <ac:spMkLst>
            <pc:docMk/>
            <pc:sldMk cId="3911226848" sldId="272"/>
            <ac:spMk id="126" creationId="{7466C88B-B170-4C69-85D3-FD6AD975F9A0}"/>
          </ac:spMkLst>
        </pc:spChg>
        <pc:spChg chg="add del">
          <ac:chgData name="almir innocenti" userId="120029997511f8f3" providerId="LiveId" clId="{F3069C2F-B40F-40C6-BFEA-314E78639B82}" dt="2023-09-07T12:02:15.534" v="4500" actId="26606"/>
          <ac:spMkLst>
            <pc:docMk/>
            <pc:sldMk cId="3911226848" sldId="272"/>
            <ac:spMk id="127" creationId="{080FE256-DF37-4639-8CB7-2E2F1897AD0F}"/>
          </ac:spMkLst>
        </pc:spChg>
        <pc:spChg chg="add del">
          <ac:chgData name="almir innocenti" userId="120029997511f8f3" providerId="LiveId" clId="{F3069C2F-B40F-40C6-BFEA-314E78639B82}" dt="2023-09-07T12:02:15.534" v="4500" actId="26606"/>
          <ac:spMkLst>
            <pc:docMk/>
            <pc:sldMk cId="3911226848" sldId="272"/>
            <ac:spMk id="128" creationId="{FDD1039A-772C-4213-A092-0D8A9EF4ACAB}"/>
          </ac:spMkLst>
        </pc:spChg>
        <pc:spChg chg="add del">
          <ac:chgData name="almir innocenti" userId="120029997511f8f3" providerId="LiveId" clId="{F3069C2F-B40F-40C6-BFEA-314E78639B82}" dt="2023-09-07T12:02:15.534" v="4500" actId="26606"/>
          <ac:spMkLst>
            <pc:docMk/>
            <pc:sldMk cId="3911226848" sldId="272"/>
            <ac:spMk id="129" creationId="{0B39728D-66CA-4175-956D-FE26F3225678}"/>
          </ac:spMkLst>
        </pc:spChg>
        <pc:spChg chg="add">
          <ac:chgData name="almir innocenti" userId="120029997511f8f3" providerId="LiveId" clId="{F3069C2F-B40F-40C6-BFEA-314E78639B82}" dt="2023-09-07T12:02:15.550" v="4501" actId="26606"/>
          <ac:spMkLst>
            <pc:docMk/>
            <pc:sldMk cId="3911226848" sldId="272"/>
            <ac:spMk id="131" creationId="{B298ECBA-3258-45DF-8FD4-7581736BCCBC}"/>
          </ac:spMkLst>
        </pc:spChg>
        <pc:spChg chg="add">
          <ac:chgData name="almir innocenti" userId="120029997511f8f3" providerId="LiveId" clId="{F3069C2F-B40F-40C6-BFEA-314E78639B82}" dt="2023-09-07T12:02:15.550" v="4501" actId="26606"/>
          <ac:spMkLst>
            <pc:docMk/>
            <pc:sldMk cId="3911226848" sldId="272"/>
            <ac:spMk id="132" creationId="{B62BF453-BD82-4B90-9FE7-51703133806E}"/>
          </ac:spMkLst>
        </pc:spChg>
        <pc:spChg chg="add">
          <ac:chgData name="almir innocenti" userId="120029997511f8f3" providerId="LiveId" clId="{F3069C2F-B40F-40C6-BFEA-314E78639B82}" dt="2023-09-07T12:02:15.550" v="4501" actId="26606"/>
          <ac:spMkLst>
            <pc:docMk/>
            <pc:sldMk cId="3911226848" sldId="272"/>
            <ac:spMk id="133" creationId="{072366D3-9B5C-42E1-9906-77FF6BB55EAB}"/>
          </ac:spMkLst>
        </pc:spChg>
        <pc:spChg chg="add">
          <ac:chgData name="almir innocenti" userId="120029997511f8f3" providerId="LiveId" clId="{F3069C2F-B40F-40C6-BFEA-314E78639B82}" dt="2023-09-07T12:02:15.550" v="4501" actId="26606"/>
          <ac:spMkLst>
            <pc:docMk/>
            <pc:sldMk cId="3911226848" sldId="272"/>
            <ac:spMk id="134" creationId="{121F5E60-4E89-4B16-A245-12BD9935998D}"/>
          </ac:spMkLst>
        </pc:s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3911226848" sldId="272"/>
            <ac:grpSpMk id="9" creationId="{3F6D81C7-B083-478E-82FE-089A8CB72EB8}"/>
          </ac:grpSpMkLst>
        </pc:grpChg>
        <pc:grpChg chg="add del">
          <ac:chgData name="almir innocenti" userId="120029997511f8f3" providerId="LiveId" clId="{F3069C2F-B40F-40C6-BFEA-314E78639B82}" dt="2023-09-05T21:34:58.951" v="3745" actId="26606"/>
          <ac:grpSpMkLst>
            <pc:docMk/>
            <pc:sldMk cId="3911226848" sldId="272"/>
            <ac:grpSpMk id="17" creationId="{3AF6A671-C637-4547-85F4-51B6D1881399}"/>
          </ac:grpSpMkLst>
        </pc:grpChg>
        <pc:grpChg chg="add del">
          <ac:chgData name="almir innocenti" userId="120029997511f8f3" providerId="LiveId" clId="{F3069C2F-B40F-40C6-BFEA-314E78639B82}" dt="2023-09-05T21:34:57.507" v="3742" actId="26606"/>
          <ac:grpSpMkLst>
            <pc:docMk/>
            <pc:sldMk cId="3911226848" sldId="272"/>
            <ac:grpSpMk id="43" creationId="{3AF6A671-C637-4547-85F4-51B6D1881399}"/>
          </ac:grpSpMkLst>
        </pc:grpChg>
        <pc:grpChg chg="add del">
          <ac:chgData name="almir innocenti" userId="120029997511f8f3" providerId="LiveId" clId="{F3069C2F-B40F-40C6-BFEA-314E78639B82}" dt="2023-09-05T21:35:18.362" v="3746" actId="26606"/>
          <ac:grpSpMkLst>
            <pc:docMk/>
            <pc:sldMk cId="3911226848" sldId="272"/>
            <ac:grpSpMk id="66" creationId="{3AF6A671-C637-4547-85F4-51B6D1881399}"/>
          </ac:grpSpMkLst>
        </pc:grpChg>
        <pc:picChg chg="mod ord">
          <ac:chgData name="almir innocenti" userId="120029997511f8f3" providerId="LiveId" clId="{F3069C2F-B40F-40C6-BFEA-314E78639B82}" dt="2023-09-07T12:02:15.550" v="4501" actId="26606"/>
          <ac:picMkLst>
            <pc:docMk/>
            <pc:sldMk cId="3911226848" sldId="272"/>
            <ac:picMk id="5" creationId="{B7307061-0A43-4299-7271-7597DCC67CBD}"/>
          </ac:picMkLst>
        </pc:picChg>
        <pc:picChg chg="add del">
          <ac:chgData name="almir innocenti" userId="120029997511f8f3" providerId="LiveId" clId="{F3069C2F-B40F-40C6-BFEA-314E78639B82}" dt="2023-09-07T11:34:35.690" v="4109" actId="26606"/>
          <ac:picMkLst>
            <pc:docMk/>
            <pc:sldMk cId="3911226848" sldId="272"/>
            <ac:picMk id="21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34:41.039" v="4111" actId="26606"/>
          <ac:picMkLst>
            <pc:docMk/>
            <pc:sldMk cId="3911226848" sldId="272"/>
            <ac:picMk id="38" creationId="{E0BE7827-5B1A-4F37-BF70-19F7C5C6BDEB}"/>
          </ac:picMkLst>
        </pc:picChg>
        <pc:picChg chg="add del">
          <ac:chgData name="almir innocenti" userId="120029997511f8f3" providerId="LiveId" clId="{F3069C2F-B40F-40C6-BFEA-314E78639B82}" dt="2023-09-07T11:42:10.437" v="4204" actId="26606"/>
          <ac:picMkLst>
            <pc:docMk/>
            <pc:sldMk cId="3911226848" sldId="272"/>
            <ac:picMk id="68" creationId="{08187575-5CB4-477B-AA47-020C6D2A786E}"/>
          </ac:picMkLst>
        </pc:picChg>
        <pc:picChg chg="add del">
          <ac:chgData name="almir innocenti" userId="120029997511f8f3" providerId="LiveId" clId="{F3069C2F-B40F-40C6-BFEA-314E78639B82}" dt="2023-09-07T11:42:10.437" v="4204" actId="26606"/>
          <ac:picMkLst>
            <pc:docMk/>
            <pc:sldMk cId="3911226848" sldId="272"/>
            <ac:picMk id="74" creationId="{EE585F70-7C5D-424E-A182-39507AF48A0C}"/>
          </ac:picMkLst>
        </pc:picChg>
        <pc:picChg chg="add del">
          <ac:chgData name="almir innocenti" userId="120029997511f8f3" providerId="LiveId" clId="{F3069C2F-B40F-40C6-BFEA-314E78639B82}" dt="2023-09-07T11:42:10.421" v="4203" actId="26606"/>
          <ac:picMkLst>
            <pc:docMk/>
            <pc:sldMk cId="3911226848" sldId="272"/>
            <ac:picMk id="76" creationId="{08187575-5CB4-477B-AA47-020C6D2A786E}"/>
          </ac:picMkLst>
        </pc:picChg>
        <pc:picChg chg="add del">
          <ac:chgData name="almir innocenti" userId="120029997511f8f3" providerId="LiveId" clId="{F3069C2F-B40F-40C6-BFEA-314E78639B82}" dt="2023-09-07T11:42:10.421" v="4203" actId="26606"/>
          <ac:picMkLst>
            <pc:docMk/>
            <pc:sldMk cId="3911226848" sldId="272"/>
            <ac:picMk id="111" creationId="{EE585F70-7C5D-424E-A182-39507AF48A0C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3911226848" sldId="272"/>
            <ac:picMk id="122" creationId="{B536FA4E-0152-4E27-91DA-0FC22D1846BB}"/>
          </ac:picMkLst>
        </pc:pic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3911226848" sldId="272"/>
            <ac:cxnSpMk id="26" creationId="{F06B54F2-CD11-4359-A7D6-DA7C76C091A6}"/>
          </ac:cxnSpMkLst>
        </pc:cxnChg>
      </pc:sldChg>
      <pc:sldChg chg="addSp delSp modSp mod setBg setClrOvrMap delDesignElem">
        <pc:chgData name="almir innocenti" userId="120029997511f8f3" providerId="LiveId" clId="{F3069C2F-B40F-40C6-BFEA-314E78639B82}" dt="2023-09-07T12:02:31.150" v="4513" actId="26606"/>
        <pc:sldMkLst>
          <pc:docMk/>
          <pc:sldMk cId="3056003706" sldId="273"/>
        </pc:sldMkLst>
        <pc:spChg chg="mod">
          <ac:chgData name="almir innocenti" userId="120029997511f8f3" providerId="LiveId" clId="{F3069C2F-B40F-40C6-BFEA-314E78639B82}" dt="2023-09-07T12:02:31.150" v="4513" actId="26606"/>
          <ac:spMkLst>
            <pc:docMk/>
            <pc:sldMk cId="3056003706" sldId="273"/>
            <ac:spMk id="2" creationId="{3394FD2E-8F16-CC10-64BB-C5FBF2461DA5}"/>
          </ac:spMkLst>
        </pc:spChg>
        <pc:spChg chg="mod">
          <ac:chgData name="almir innocenti" userId="120029997511f8f3" providerId="LiveId" clId="{F3069C2F-B40F-40C6-BFEA-314E78639B82}" dt="2023-09-07T12:02:31.150" v="4513" actId="26606"/>
          <ac:spMkLst>
            <pc:docMk/>
            <pc:sldMk cId="3056003706" sldId="273"/>
            <ac:spMk id="3" creationId="{0E403A0F-96AE-A859-7AFD-6D4895F9D579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3056003706" sldId="273"/>
            <ac:spMk id="7" creationId="{1CD07172-CD61-45EB-BEE3-F644503E5C8A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3056003706" sldId="273"/>
            <ac:spMk id="8" creationId="{1EADA5DB-ED12-413A-AAB5-6A8D1152E6C4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3056003706" sldId="273"/>
            <ac:spMk id="9" creationId="{8BA45E5C-ACB9-49E8-B4DB-5255C2376673}"/>
          </ac:spMkLst>
        </pc:spChg>
        <pc:spChg chg="add del">
          <ac:chgData name="almir innocenti" userId="120029997511f8f3" providerId="LiveId" clId="{F3069C2F-B40F-40C6-BFEA-314E78639B82}" dt="2023-09-05T07:46:24.787" v="1175" actId="26606"/>
          <ac:spMkLst>
            <pc:docMk/>
            <pc:sldMk cId="3056003706" sldId="273"/>
            <ac:spMk id="10" creationId="{D0CDF5D3-7220-42A0-9D37-ECF3BF283B37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3056003706" sldId="273"/>
            <ac:spMk id="11" creationId="{857E618C-1D7B-4A51-90C1-6106CD8A1AE7}"/>
          </ac:spMkLst>
        </pc:spChg>
        <pc:spChg chg="add del">
          <ac:chgData name="almir innocenti" userId="120029997511f8f3" providerId="LiveId" clId="{F3069C2F-B40F-40C6-BFEA-314E78639B82}" dt="2023-09-05T07:46:24.787" v="1175" actId="26606"/>
          <ac:spMkLst>
            <pc:docMk/>
            <pc:sldMk cId="3056003706" sldId="273"/>
            <ac:spMk id="12" creationId="{64BC717F-58B3-4A4E-BC3B-1B11323AD5C9}"/>
          </ac:spMkLst>
        </pc:spChg>
        <pc:spChg chg="add del">
          <ac:chgData name="almir innocenti" userId="120029997511f8f3" providerId="LiveId" clId="{F3069C2F-B40F-40C6-BFEA-314E78639B82}" dt="2023-09-05T07:46:24.787" v="1175" actId="26606"/>
          <ac:spMkLst>
            <pc:docMk/>
            <pc:sldMk cId="3056003706" sldId="273"/>
            <ac:spMk id="14" creationId="{1EE75710-64C5-4CA8-8A7C-82EE4125C90D}"/>
          </ac:spMkLst>
        </pc:spChg>
        <pc:spChg chg="add del">
          <ac:chgData name="almir innocenti" userId="120029997511f8f3" providerId="LiveId" clId="{F3069C2F-B40F-40C6-BFEA-314E78639B82}" dt="2023-09-05T21:39:10.564" v="3753" actId="26606"/>
          <ac:spMkLst>
            <pc:docMk/>
            <pc:sldMk cId="3056003706" sldId="273"/>
            <ac:spMk id="15" creationId="{9180DE06-7362-4888-AADA-7AADD57AC49D}"/>
          </ac:spMkLst>
        </pc:spChg>
        <pc:spChg chg="add del">
          <ac:chgData name="almir innocenti" userId="120029997511f8f3" providerId="LiveId" clId="{F3069C2F-B40F-40C6-BFEA-314E78639B82}" dt="2023-09-05T07:46:24.787" v="1175" actId="26606"/>
          <ac:spMkLst>
            <pc:docMk/>
            <pc:sldMk cId="3056003706" sldId="273"/>
            <ac:spMk id="16" creationId="{435050B1-74E1-4A81-923D-0F5971A3BC01}"/>
          </ac:spMkLst>
        </pc:spChg>
        <pc:spChg chg="add del">
          <ac:chgData name="almir innocenti" userId="120029997511f8f3" providerId="LiveId" clId="{F3069C2F-B40F-40C6-BFEA-314E78639B82}" dt="2023-09-05T19:21:36.579" v="3153" actId="26606"/>
          <ac:spMkLst>
            <pc:docMk/>
            <pc:sldMk cId="3056003706" sldId="273"/>
            <ac:spMk id="18" creationId="{B298ECBA-3258-45DF-8FD4-7581736BCCBC}"/>
          </ac:spMkLst>
        </pc:spChg>
        <pc:spChg chg="add del">
          <ac:chgData name="almir innocenti" userId="120029997511f8f3" providerId="LiveId" clId="{F3069C2F-B40F-40C6-BFEA-314E78639B82}" dt="2023-09-05T19:21:36.579" v="3153" actId="26606"/>
          <ac:spMkLst>
            <pc:docMk/>
            <pc:sldMk cId="3056003706" sldId="273"/>
            <ac:spMk id="19" creationId="{B62BF453-BD82-4B90-9FE7-51703133806E}"/>
          </ac:spMkLst>
        </pc:spChg>
        <pc:spChg chg="add del">
          <ac:chgData name="almir innocenti" userId="120029997511f8f3" providerId="LiveId" clId="{F3069C2F-B40F-40C6-BFEA-314E78639B82}" dt="2023-09-05T19:21:36.579" v="3153" actId="26606"/>
          <ac:spMkLst>
            <pc:docMk/>
            <pc:sldMk cId="3056003706" sldId="273"/>
            <ac:spMk id="20" creationId="{072366D3-9B5C-42E1-9906-77FF6BB55EAB}"/>
          </ac:spMkLst>
        </pc:spChg>
        <pc:spChg chg="add del">
          <ac:chgData name="almir innocenti" userId="120029997511f8f3" providerId="LiveId" clId="{F3069C2F-B40F-40C6-BFEA-314E78639B82}" dt="2023-09-05T19:21:36.579" v="3153" actId="26606"/>
          <ac:spMkLst>
            <pc:docMk/>
            <pc:sldMk cId="3056003706" sldId="273"/>
            <ac:spMk id="21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5T21:39:10.564" v="3753" actId="26606"/>
          <ac:spMkLst>
            <pc:docMk/>
            <pc:sldMk cId="3056003706" sldId="273"/>
            <ac:spMk id="23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5T21:39:46.719" v="3755" actId="26606"/>
          <ac:spMkLst>
            <pc:docMk/>
            <pc:sldMk cId="3056003706" sldId="273"/>
            <ac:spMk id="25" creationId="{E45B1D5C-0827-4AF0-8186-11FC5A8B8B92}"/>
          </ac:spMkLst>
        </pc:spChg>
        <pc:spChg chg="add del">
          <ac:chgData name="almir innocenti" userId="120029997511f8f3" providerId="LiveId" clId="{F3069C2F-B40F-40C6-BFEA-314E78639B82}" dt="2023-09-05T19:21:10.217" v="3140" actId="26606"/>
          <ac:spMkLst>
            <pc:docMk/>
            <pc:sldMk cId="3056003706" sldId="273"/>
            <ac:spMk id="26" creationId="{06E59230-6241-4F71-8F80-408E4EBA22A0}"/>
          </ac:spMkLst>
        </pc:spChg>
        <pc:spChg chg="add del">
          <ac:chgData name="almir innocenti" userId="120029997511f8f3" providerId="LiveId" clId="{F3069C2F-B40F-40C6-BFEA-314E78639B82}" dt="2023-09-05T21:39:46.719" v="3755" actId="26606"/>
          <ac:spMkLst>
            <pc:docMk/>
            <pc:sldMk cId="3056003706" sldId="273"/>
            <ac:spMk id="27" creationId="{99413ED5-9ED4-4772-BCE4-2BCAE6B12E35}"/>
          </ac:spMkLst>
        </pc:spChg>
        <pc:spChg chg="add del">
          <ac:chgData name="almir innocenti" userId="120029997511f8f3" providerId="LiveId" clId="{F3069C2F-B40F-40C6-BFEA-314E78639B82}" dt="2023-09-05T19:21:10.217" v="3140" actId="26606"/>
          <ac:spMkLst>
            <pc:docMk/>
            <pc:sldMk cId="3056003706" sldId="273"/>
            <ac:spMk id="28" creationId="{E1A01B88-BE75-48CC-A6A5-AD51DC9EC35B}"/>
          </ac:spMkLst>
        </pc:spChg>
        <pc:spChg chg="add del">
          <ac:chgData name="almir innocenti" userId="120029997511f8f3" providerId="LiveId" clId="{F3069C2F-B40F-40C6-BFEA-314E78639B82}" dt="2023-09-07T11:41:08.614" v="4192" actId="26606"/>
          <ac:spMkLst>
            <pc:docMk/>
            <pc:sldMk cId="3056003706" sldId="273"/>
            <ac:spMk id="29" creationId="{4B652971-064F-4B32-A213-B326E652EBFA}"/>
          </ac:spMkLst>
        </pc:spChg>
        <pc:spChg chg="add del">
          <ac:chgData name="almir innocenti" userId="120029997511f8f3" providerId="LiveId" clId="{F3069C2F-B40F-40C6-BFEA-314E78639B82}" dt="2023-09-05T19:21:14.391" v="3142" actId="26606"/>
          <ac:spMkLst>
            <pc:docMk/>
            <pc:sldMk cId="3056003706" sldId="273"/>
            <ac:spMk id="30" creationId="{47B6C8D7-0EB7-4F01-BC86-9C07A9255AFC}"/>
          </ac:spMkLst>
        </pc:spChg>
        <pc:spChg chg="add del">
          <ac:chgData name="almir innocenti" userId="120029997511f8f3" providerId="LiveId" clId="{F3069C2F-B40F-40C6-BFEA-314E78639B82}" dt="2023-09-05T19:21:14.391" v="3142" actId="26606"/>
          <ac:spMkLst>
            <pc:docMk/>
            <pc:sldMk cId="3056003706" sldId="273"/>
            <ac:spMk id="31" creationId="{28DDB9CF-8DB8-4CBE-ACC0-683555BD9DFF}"/>
          </ac:spMkLst>
        </pc:spChg>
        <pc:spChg chg="add del">
          <ac:chgData name="almir innocenti" userId="120029997511f8f3" providerId="LiveId" clId="{F3069C2F-B40F-40C6-BFEA-314E78639B82}" dt="2023-09-05T21:39:46.719" v="3755" actId="26606"/>
          <ac:spMkLst>
            <pc:docMk/>
            <pc:sldMk cId="3056003706" sldId="273"/>
            <ac:spMk id="32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5T19:21:20.087" v="3144" actId="26606"/>
          <ac:spMkLst>
            <pc:docMk/>
            <pc:sldMk cId="3056003706" sldId="273"/>
            <ac:spMk id="33" creationId="{9E98AA07-97EC-4229-A9DF-9AEC71AA931E}"/>
          </ac:spMkLst>
        </pc:spChg>
        <pc:spChg chg="add del">
          <ac:chgData name="almir innocenti" userId="120029997511f8f3" providerId="LiveId" clId="{F3069C2F-B40F-40C6-BFEA-314E78639B82}" dt="2023-09-05T21:39:46.719" v="3755" actId="26606"/>
          <ac:spMkLst>
            <pc:docMk/>
            <pc:sldMk cId="3056003706" sldId="273"/>
            <ac:spMk id="34" creationId="{90F533E9-6690-41A8-A372-4C6C622D028D}"/>
          </ac:spMkLst>
        </pc:spChg>
        <pc:spChg chg="add del">
          <ac:chgData name="almir innocenti" userId="120029997511f8f3" providerId="LiveId" clId="{F3069C2F-B40F-40C6-BFEA-314E78639B82}" dt="2023-09-05T19:21:21.550" v="3146" actId="26606"/>
          <ac:spMkLst>
            <pc:docMk/>
            <pc:sldMk cId="3056003706" sldId="273"/>
            <ac:spMk id="35" creationId="{75A96C91-B815-4865-AB6A-3D1D734B367B}"/>
          </ac:spMkLst>
        </pc:spChg>
        <pc:spChg chg="add del">
          <ac:chgData name="almir innocenti" userId="120029997511f8f3" providerId="LiveId" clId="{F3069C2F-B40F-40C6-BFEA-314E78639B82}" dt="2023-09-07T11:41:08.614" v="4192" actId="26606"/>
          <ac:spMkLst>
            <pc:docMk/>
            <pc:sldMk cId="3056003706" sldId="273"/>
            <ac:spMk id="36" creationId="{FE469E50-3893-4ED6-92BA-2985C32B0CA6}"/>
          </ac:spMkLst>
        </pc:spChg>
        <pc:spChg chg="add del">
          <ac:chgData name="almir innocenti" userId="120029997511f8f3" providerId="LiveId" clId="{F3069C2F-B40F-40C6-BFEA-314E78639B82}" dt="2023-09-05T19:21:22.556" v="3148" actId="26606"/>
          <ac:spMkLst>
            <pc:docMk/>
            <pc:sldMk cId="3056003706" sldId="273"/>
            <ac:spMk id="37" creationId="{CC616EB3-9310-4169-BA8E-67FFFB760BA1}"/>
          </ac:spMkLst>
        </pc:spChg>
        <pc:spChg chg="add del">
          <ac:chgData name="almir innocenti" userId="120029997511f8f3" providerId="LiveId" clId="{F3069C2F-B40F-40C6-BFEA-314E78639B82}" dt="2023-09-05T19:21:22.556" v="3148" actId="26606"/>
          <ac:spMkLst>
            <pc:docMk/>
            <pc:sldMk cId="3056003706" sldId="273"/>
            <ac:spMk id="38" creationId="{BCA813C4-DA78-42A6-8328-4AEF7653652C}"/>
          </ac:spMkLst>
        </pc:spChg>
        <pc:spChg chg="add del">
          <ac:chgData name="almir innocenti" userId="120029997511f8f3" providerId="LiveId" clId="{F3069C2F-B40F-40C6-BFEA-314E78639B82}" dt="2023-09-05T21:51:55.868" v="3797" actId="26606"/>
          <ac:spMkLst>
            <pc:docMk/>
            <pc:sldMk cId="3056003706" sldId="273"/>
            <ac:spMk id="39" creationId="{20D5D19D-0789-4518-B5DC-D47ADF69D25A}"/>
          </ac:spMkLst>
        </pc:spChg>
        <pc:spChg chg="add del">
          <ac:chgData name="almir innocenti" userId="120029997511f8f3" providerId="LiveId" clId="{F3069C2F-B40F-40C6-BFEA-314E78639B82}" dt="2023-09-05T19:21:26.093" v="3150" actId="26606"/>
          <ac:spMkLst>
            <pc:docMk/>
            <pc:sldMk cId="3056003706" sldId="273"/>
            <ac:spMk id="40" creationId="{B66314CC-846D-409E-BA82-8C4792587D60}"/>
          </ac:spMkLst>
        </pc:spChg>
        <pc:spChg chg="add del">
          <ac:chgData name="almir innocenti" userId="120029997511f8f3" providerId="LiveId" clId="{F3069C2F-B40F-40C6-BFEA-314E78639B82}" dt="2023-09-05T19:21:36.571" v="3152" actId="26606"/>
          <ac:spMkLst>
            <pc:docMk/>
            <pc:sldMk cId="3056003706" sldId="273"/>
            <ac:spMk id="42" creationId="{06E59230-6241-4F71-8F80-408E4EBA22A0}"/>
          </ac:spMkLst>
        </pc:spChg>
        <pc:spChg chg="add del">
          <ac:chgData name="almir innocenti" userId="120029997511f8f3" providerId="LiveId" clId="{F3069C2F-B40F-40C6-BFEA-314E78639B82}" dt="2023-09-05T19:21:36.571" v="3152" actId="26606"/>
          <ac:spMkLst>
            <pc:docMk/>
            <pc:sldMk cId="3056003706" sldId="273"/>
            <ac:spMk id="43" creationId="{E1A01B88-BE75-48CC-A6A5-AD51DC9EC35B}"/>
          </ac:spMkLst>
        </pc:spChg>
        <pc:spChg chg="add del">
          <ac:chgData name="almir innocenti" userId="120029997511f8f3" providerId="LiveId" clId="{F3069C2F-B40F-40C6-BFEA-314E78639B82}" dt="2023-09-05T19:21:56.503" v="3158" actId="26606"/>
          <ac:spMkLst>
            <pc:docMk/>
            <pc:sldMk cId="3056003706" sldId="273"/>
            <ac:spMk id="45" creationId="{22D982D4-2536-4421-A3B2-A1A256DC3F02}"/>
          </ac:spMkLst>
        </pc:spChg>
        <pc:spChg chg="add del">
          <ac:chgData name="almir innocenti" userId="120029997511f8f3" providerId="LiveId" clId="{F3069C2F-B40F-40C6-BFEA-314E78639B82}" dt="2023-09-05T19:21:56.503" v="3158" actId="26606"/>
          <ac:spMkLst>
            <pc:docMk/>
            <pc:sldMk cId="3056003706" sldId="273"/>
            <ac:spMk id="46" creationId="{FD524136-2AA1-46F5-A843-66E9B20FFA22}"/>
          </ac:spMkLst>
        </pc:spChg>
        <pc:spChg chg="add del">
          <ac:chgData name="almir innocenti" userId="120029997511f8f3" providerId="LiveId" clId="{F3069C2F-B40F-40C6-BFEA-314E78639B82}" dt="2023-09-05T19:21:56.503" v="3158" actId="26606"/>
          <ac:spMkLst>
            <pc:docMk/>
            <pc:sldMk cId="3056003706" sldId="273"/>
            <ac:spMk id="47" creationId="{E4386D1F-5841-4698-A90D-5EC11CE95D71}"/>
          </ac:spMkLst>
        </pc:spChg>
        <pc:spChg chg="add del">
          <ac:chgData name="almir innocenti" userId="120029997511f8f3" providerId="LiveId" clId="{F3069C2F-B40F-40C6-BFEA-314E78639B82}" dt="2023-09-05T21:51:55.868" v="3797" actId="26606"/>
          <ac:spMkLst>
            <pc:docMk/>
            <pc:sldMk cId="3056003706" sldId="273"/>
            <ac:spMk id="48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5T21:51:55.868" v="3797" actId="26606"/>
          <ac:spMkLst>
            <pc:docMk/>
            <pc:sldMk cId="3056003706" sldId="273"/>
            <ac:spMk id="50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19:21:50.536" v="3155" actId="26606"/>
          <ac:spMkLst>
            <pc:docMk/>
            <pc:sldMk cId="3056003706" sldId="273"/>
            <ac:spMk id="52" creationId="{9E98AA07-97EC-4229-A9DF-9AEC71AA931E}"/>
          </ac:spMkLst>
        </pc:spChg>
        <pc:spChg chg="add del">
          <ac:chgData name="almir innocenti" userId="120029997511f8f3" providerId="LiveId" clId="{F3069C2F-B40F-40C6-BFEA-314E78639B82}" dt="2023-09-05T21:51:55.851" v="3796" actId="26606"/>
          <ac:spMkLst>
            <pc:docMk/>
            <pc:sldMk cId="3056003706" sldId="273"/>
            <ac:spMk id="53" creationId="{20D5D19D-0789-4518-B5DC-D47ADF69D25A}"/>
          </ac:spMkLst>
        </pc:spChg>
        <pc:spChg chg="add del">
          <ac:chgData name="almir innocenti" userId="120029997511f8f3" providerId="LiveId" clId="{F3069C2F-B40F-40C6-BFEA-314E78639B82}" dt="2023-09-05T19:21:56.495" v="3157" actId="26606"/>
          <ac:spMkLst>
            <pc:docMk/>
            <pc:sldMk cId="3056003706" sldId="273"/>
            <ac:spMk id="54" creationId="{DF0ACCC9-A5C0-44FC-9472-E3E4BF4B41A7}"/>
          </ac:spMkLst>
        </pc:spChg>
        <pc:spChg chg="add del">
          <ac:chgData name="almir innocenti" userId="120029997511f8f3" providerId="LiveId" clId="{F3069C2F-B40F-40C6-BFEA-314E78639B82}" dt="2023-09-05T19:21:56.495" v="3157" actId="26606"/>
          <ac:spMkLst>
            <pc:docMk/>
            <pc:sldMk cId="3056003706" sldId="273"/>
            <ac:spMk id="55" creationId="{E2C05438-8975-4783-BCC7-9A4F0BD17978}"/>
          </ac:spMkLst>
        </pc:spChg>
        <pc:spChg chg="add del">
          <ac:chgData name="almir innocenti" userId="120029997511f8f3" providerId="LiveId" clId="{F3069C2F-B40F-40C6-BFEA-314E78639B82}" dt="2023-09-05T19:21:56.495" v="3157" actId="26606"/>
          <ac:spMkLst>
            <pc:docMk/>
            <pc:sldMk cId="3056003706" sldId="273"/>
            <ac:spMk id="56" creationId="{E8B8E8AE-1882-46F3-94E7-A2A39149475C}"/>
          </ac:spMkLst>
        </pc:spChg>
        <pc:spChg chg="add del">
          <ac:chgData name="almir innocenti" userId="120029997511f8f3" providerId="LiveId" clId="{F3069C2F-B40F-40C6-BFEA-314E78639B82}" dt="2023-09-05T19:21:56.495" v="3157" actId="26606"/>
          <ac:spMkLst>
            <pc:docMk/>
            <pc:sldMk cId="3056003706" sldId="273"/>
            <ac:spMk id="58" creationId="{F5AE0C4B-4D5E-48B0-929B-038F7E948410}"/>
          </ac:spMkLst>
        </pc:spChg>
        <pc:spChg chg="add del">
          <ac:chgData name="almir innocenti" userId="120029997511f8f3" providerId="LiveId" clId="{F3069C2F-B40F-40C6-BFEA-314E78639B82}" dt="2023-09-07T12:02:25.190" v="4503" actId="26606"/>
          <ac:spMkLst>
            <pc:docMk/>
            <pc:sldMk cId="3056003706" sldId="273"/>
            <ac:spMk id="59" creationId="{B298ECBA-3258-45DF-8FD4-7581736BCCBC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3056003706" sldId="273"/>
            <ac:spMk id="60" creationId="{75A96C91-B815-4865-AB6A-3D1D734B367B}"/>
          </ac:spMkLst>
        </pc:spChg>
        <pc:spChg chg="add del">
          <ac:chgData name="almir innocenti" userId="120029997511f8f3" providerId="LiveId" clId="{F3069C2F-B40F-40C6-BFEA-314E78639B82}" dt="2023-09-07T12:02:25.190" v="4503" actId="26606"/>
          <ac:spMkLst>
            <pc:docMk/>
            <pc:sldMk cId="3056003706" sldId="273"/>
            <ac:spMk id="61" creationId="{B62BF453-BD82-4B90-9FE7-51703133806E}"/>
          </ac:spMkLst>
        </pc:spChg>
        <pc:spChg chg="add del">
          <ac:chgData name="almir innocenti" userId="120029997511f8f3" providerId="LiveId" clId="{F3069C2F-B40F-40C6-BFEA-314E78639B82}" dt="2023-09-05T21:51:55.851" v="3796" actId="26606"/>
          <ac:spMkLst>
            <pc:docMk/>
            <pc:sldMk cId="3056003706" sldId="273"/>
            <ac:spMk id="62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7T12:02:25.190" v="4503" actId="26606"/>
          <ac:spMkLst>
            <pc:docMk/>
            <pc:sldMk cId="3056003706" sldId="273"/>
            <ac:spMk id="63" creationId="{072366D3-9B5C-42E1-9906-77FF6BB55EAB}"/>
          </ac:spMkLst>
        </pc:spChg>
        <pc:spChg chg="add del">
          <ac:chgData name="almir innocenti" userId="120029997511f8f3" providerId="LiveId" clId="{F3069C2F-B40F-40C6-BFEA-314E78639B82}" dt="2023-09-05T21:51:55.851" v="3796" actId="26606"/>
          <ac:spMkLst>
            <pc:docMk/>
            <pc:sldMk cId="3056003706" sldId="273"/>
            <ac:spMk id="64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7T12:02:25.190" v="4503" actId="26606"/>
          <ac:spMkLst>
            <pc:docMk/>
            <pc:sldMk cId="3056003706" sldId="273"/>
            <ac:spMk id="65" creationId="{121F5E60-4E89-4B16-A245-12BD9935998D}"/>
          </ac:spMkLst>
        </pc:spChg>
        <pc:spChg chg="add del">
          <ac:chgData name="almir innocenti" userId="120029997511f8f3" providerId="LiveId" clId="{F3069C2F-B40F-40C6-BFEA-314E78639B82}" dt="2023-09-05T23:23:25.992" v="3823" actId="26606"/>
          <ac:spMkLst>
            <pc:docMk/>
            <pc:sldMk cId="3056003706" sldId="273"/>
            <ac:spMk id="66" creationId="{9180DE06-7362-4888-AADA-7AADD57AC49D}"/>
          </ac:spMkLst>
        </pc:spChg>
        <pc:spChg chg="add del">
          <ac:chgData name="almir innocenti" userId="120029997511f8f3" providerId="LiveId" clId="{F3069C2F-B40F-40C6-BFEA-314E78639B82}" dt="2023-09-07T12:02:27.504" v="4505" actId="26606"/>
          <ac:spMkLst>
            <pc:docMk/>
            <pc:sldMk cId="3056003706" sldId="273"/>
            <ac:spMk id="68" creationId="{E2C05438-8975-4783-BCC7-9A4F0BD17978}"/>
          </ac:spMkLst>
        </pc:spChg>
        <pc:spChg chg="add del">
          <ac:chgData name="almir innocenti" userId="120029997511f8f3" providerId="LiveId" clId="{F3069C2F-B40F-40C6-BFEA-314E78639B82}" dt="2023-09-07T12:02:27.504" v="4505" actId="26606"/>
          <ac:spMkLst>
            <pc:docMk/>
            <pc:sldMk cId="3056003706" sldId="273"/>
            <ac:spMk id="69" creationId="{DF0ACCC9-A5C0-44FC-9472-E3E4BF4B41A7}"/>
          </ac:spMkLst>
        </pc:spChg>
        <pc:spChg chg="add del">
          <ac:chgData name="almir innocenti" userId="120029997511f8f3" providerId="LiveId" clId="{F3069C2F-B40F-40C6-BFEA-314E78639B82}" dt="2023-09-05T23:23:25.992" v="3823" actId="26606"/>
          <ac:spMkLst>
            <pc:docMk/>
            <pc:sldMk cId="3056003706" sldId="273"/>
            <ac:spMk id="70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7T12:02:27.504" v="4505" actId="26606"/>
          <ac:spMkLst>
            <pc:docMk/>
            <pc:sldMk cId="3056003706" sldId="273"/>
            <ac:spMk id="71" creationId="{E8B8E8AE-1882-46F3-94E7-A2A39149475C}"/>
          </ac:spMkLst>
        </pc:spChg>
        <pc:spChg chg="add del">
          <ac:chgData name="almir innocenti" userId="120029997511f8f3" providerId="LiveId" clId="{F3069C2F-B40F-40C6-BFEA-314E78639B82}" dt="2023-09-07T12:02:27.504" v="4505" actId="26606"/>
          <ac:spMkLst>
            <pc:docMk/>
            <pc:sldMk cId="3056003706" sldId="273"/>
            <ac:spMk id="72" creationId="{F5AE0C4B-4D5E-48B0-929B-038F7E948410}"/>
          </ac:spMkLst>
        </pc:spChg>
        <pc:spChg chg="add">
          <ac:chgData name="almir innocenti" userId="120029997511f8f3" providerId="LiveId" clId="{F3069C2F-B40F-40C6-BFEA-314E78639B82}" dt="2023-09-07T12:02:31.150" v="4513" actId="26606"/>
          <ac:spMkLst>
            <pc:docMk/>
            <pc:sldMk cId="3056003706" sldId="273"/>
            <ac:spMk id="73" creationId="{B298ECBA-3258-45DF-8FD4-7581736BCCBC}"/>
          </ac:spMkLst>
        </pc:spChg>
        <pc:spChg chg="add del">
          <ac:chgData name="almir innocenti" userId="120029997511f8f3" providerId="LiveId" clId="{F3069C2F-B40F-40C6-BFEA-314E78639B82}" dt="2023-09-07T12:02:28.269" v="4507" actId="26606"/>
          <ac:spMkLst>
            <pc:docMk/>
            <pc:sldMk cId="3056003706" sldId="273"/>
            <ac:spMk id="74" creationId="{7466C88B-B170-4C69-85D3-FD6AD975F9A0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056003706" sldId="273"/>
            <ac:spMk id="75" creationId="{BA79A7CF-01AF-4178-9369-94E0C90EB046}"/>
          </ac:spMkLst>
        </pc:spChg>
        <pc:spChg chg="add del">
          <ac:chgData name="almir innocenti" userId="120029997511f8f3" providerId="LiveId" clId="{F3069C2F-B40F-40C6-BFEA-314E78639B82}" dt="2023-09-07T12:02:28.269" v="4507" actId="26606"/>
          <ac:spMkLst>
            <pc:docMk/>
            <pc:sldMk cId="3056003706" sldId="273"/>
            <ac:spMk id="76" creationId="{080FE256-DF37-4639-8CB7-2E2F1897AD0F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056003706" sldId="273"/>
            <ac:spMk id="77" creationId="{99413ED5-9ED4-4772-BCE4-2BCAE6B12E35}"/>
          </ac:spMkLst>
        </pc:spChg>
        <pc:spChg chg="add del">
          <ac:chgData name="almir innocenti" userId="120029997511f8f3" providerId="LiveId" clId="{F3069C2F-B40F-40C6-BFEA-314E78639B82}" dt="2023-09-07T12:02:28.269" v="4507" actId="26606"/>
          <ac:spMkLst>
            <pc:docMk/>
            <pc:sldMk cId="3056003706" sldId="273"/>
            <ac:spMk id="78" creationId="{FDD1039A-772C-4213-A092-0D8A9EF4ACAB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056003706" sldId="273"/>
            <ac:spMk id="79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7T12:02:28.269" v="4507" actId="26606"/>
          <ac:spMkLst>
            <pc:docMk/>
            <pc:sldMk cId="3056003706" sldId="273"/>
            <ac:spMk id="80" creationId="{0B39728D-66CA-4175-956D-FE26F3225678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3056003706" sldId="273"/>
            <ac:spMk id="81" creationId="{90F533E9-6690-41A8-A372-4C6C622D028D}"/>
          </ac:spMkLst>
        </pc:spChg>
        <pc:spChg chg="add del">
          <ac:chgData name="almir innocenti" userId="120029997511f8f3" providerId="LiveId" clId="{F3069C2F-B40F-40C6-BFEA-314E78639B82}" dt="2023-09-07T12:02:30.085" v="4510" actId="26606"/>
          <ac:spMkLst>
            <pc:docMk/>
            <pc:sldMk cId="3056003706" sldId="273"/>
            <ac:spMk id="82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7T12:02:30.085" v="4510" actId="26606"/>
          <ac:spMkLst>
            <pc:docMk/>
            <pc:sldMk cId="3056003706" sldId="273"/>
            <ac:spMk id="83" creationId="{9F1CB7E2-0098-4A7C-B377-037DCA4C80AD}"/>
          </ac:spMkLst>
        </pc:spChg>
        <pc:spChg chg="add">
          <ac:chgData name="almir innocenti" userId="120029997511f8f3" providerId="LiveId" clId="{F3069C2F-B40F-40C6-BFEA-314E78639B82}" dt="2023-09-07T12:02:31.150" v="4513" actId="26606"/>
          <ac:spMkLst>
            <pc:docMk/>
            <pc:sldMk cId="3056003706" sldId="273"/>
            <ac:spMk id="84" creationId="{B62BF453-BD82-4B90-9FE7-51703133806E}"/>
          </ac:spMkLst>
        </pc:spChg>
        <pc:spChg chg="add">
          <ac:chgData name="almir innocenti" userId="120029997511f8f3" providerId="LiveId" clId="{F3069C2F-B40F-40C6-BFEA-314E78639B82}" dt="2023-09-07T12:02:31.150" v="4513" actId="26606"/>
          <ac:spMkLst>
            <pc:docMk/>
            <pc:sldMk cId="3056003706" sldId="273"/>
            <ac:spMk id="85" creationId="{072366D3-9B5C-42E1-9906-77FF6BB55EAB}"/>
          </ac:spMkLst>
        </pc:spChg>
        <pc:spChg chg="add">
          <ac:chgData name="almir innocenti" userId="120029997511f8f3" providerId="LiveId" clId="{F3069C2F-B40F-40C6-BFEA-314E78639B82}" dt="2023-09-07T12:02:31.150" v="4513" actId="26606"/>
          <ac:spMkLst>
            <pc:docMk/>
            <pc:sldMk cId="3056003706" sldId="273"/>
            <ac:spMk id="86" creationId="{121F5E60-4E89-4B16-A245-12BD9935998D}"/>
          </ac:spMkLst>
        </pc:spChg>
        <pc:grpChg chg="add del">
          <ac:chgData name="almir innocenti" userId="120029997511f8f3" providerId="LiveId" clId="{F3069C2F-B40F-40C6-BFEA-314E78639B82}" dt="2023-09-05T21:39:10.564" v="3753" actId="26606"/>
          <ac:grpSpMkLst>
            <pc:docMk/>
            <pc:sldMk cId="3056003706" sldId="273"/>
            <ac:grpSpMk id="17" creationId="{3AF6A671-C637-4547-85F4-51B6D1881399}"/>
          </ac:grpSpMkLst>
        </pc:grpChg>
        <pc:grpChg chg="add del">
          <ac:chgData name="almir innocenti" userId="120029997511f8f3" providerId="LiveId" clId="{F3069C2F-B40F-40C6-BFEA-314E78639B82}" dt="2023-09-05T21:51:55.868" v="3797" actId="26606"/>
          <ac:grpSpMkLst>
            <pc:docMk/>
            <pc:sldMk cId="3056003706" sldId="273"/>
            <ac:grpSpMk id="41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21:51:55.851" v="3796" actId="26606"/>
          <ac:grpSpMkLst>
            <pc:docMk/>
            <pc:sldMk cId="3056003706" sldId="273"/>
            <ac:grpSpMk id="57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23:23:25.992" v="3823" actId="26606"/>
          <ac:grpSpMkLst>
            <pc:docMk/>
            <pc:sldMk cId="3056003706" sldId="273"/>
            <ac:grpSpMk id="67" creationId="{3AF6A671-C637-4547-85F4-51B6D1881399}"/>
          </ac:grpSpMkLst>
        </pc:grpChg>
        <pc:picChg chg="mod ord">
          <ac:chgData name="almir innocenti" userId="120029997511f8f3" providerId="LiveId" clId="{F3069C2F-B40F-40C6-BFEA-314E78639B82}" dt="2023-09-07T12:02:31.150" v="4513" actId="26606"/>
          <ac:picMkLst>
            <pc:docMk/>
            <pc:sldMk cId="3056003706" sldId="273"/>
            <ac:picMk id="5" creationId="{4DF42A2B-4357-30AB-1BEA-561C840AC170}"/>
          </ac:picMkLst>
        </pc:picChg>
        <pc:picChg chg="add del">
          <ac:chgData name="almir innocenti" userId="120029997511f8f3" providerId="LiveId" clId="{F3069C2F-B40F-40C6-BFEA-314E78639B82}" dt="2023-09-07T11:41:57.217" v="4201" actId="26606"/>
          <ac:picMkLst>
            <pc:docMk/>
            <pc:sldMk cId="3056003706" sldId="273"/>
            <ac:picMk id="13" creationId="{08187575-5CB4-477B-AA47-020C6D2A786E}"/>
          </ac:picMkLst>
        </pc:picChg>
        <pc:picChg chg="add del">
          <ac:chgData name="almir innocenti" userId="120029997511f8f3" providerId="LiveId" clId="{F3069C2F-B40F-40C6-BFEA-314E78639B82}" dt="2023-09-07T11:41:57.217" v="4201" actId="26606"/>
          <ac:picMkLst>
            <pc:docMk/>
            <pc:sldMk cId="3056003706" sldId="273"/>
            <ac:picMk id="22" creationId="{EE585F70-7C5D-424E-A182-39507AF48A0C}"/>
          </ac:picMkLst>
        </pc:picChg>
        <pc:picChg chg="add del">
          <ac:chgData name="almir innocenti" userId="120029997511f8f3" providerId="LiveId" clId="{F3069C2F-B40F-40C6-BFEA-314E78639B82}" dt="2023-09-07T11:41:05.545" v="4190" actId="26606"/>
          <ac:picMkLst>
            <pc:docMk/>
            <pc:sldMk cId="3056003706" sldId="273"/>
            <ac:picMk id="24" creationId="{2BFB581C-2142-4222-9A3B-905AD6C09535}"/>
          </ac:picMkLst>
        </pc:picChg>
        <pc:picChg chg="add del">
          <ac:chgData name="almir innocenti" userId="120029997511f8f3" providerId="LiveId" clId="{F3069C2F-B40F-40C6-BFEA-314E78639B82}" dt="2023-09-07T11:41:52.825" v="4198" actId="26606"/>
          <ac:picMkLst>
            <pc:docMk/>
            <pc:sldMk cId="3056003706" sldId="273"/>
            <ac:picMk id="44" creationId="{08187575-5CB4-477B-AA47-020C6D2A786E}"/>
          </ac:picMkLst>
        </pc:picChg>
        <pc:picChg chg="add del">
          <ac:chgData name="almir innocenti" userId="120029997511f8f3" providerId="LiveId" clId="{F3069C2F-B40F-40C6-BFEA-314E78639B82}" dt="2023-09-07T11:41:52.825" v="4198" actId="26606"/>
          <ac:picMkLst>
            <pc:docMk/>
            <pc:sldMk cId="3056003706" sldId="273"/>
            <ac:picMk id="49" creationId="{EE585F70-7C5D-424E-A182-39507AF48A0C}"/>
          </ac:picMkLst>
        </pc:picChg>
        <pc:picChg chg="add del">
          <ac:chgData name="almir innocenti" userId="120029997511f8f3" providerId="LiveId" clId="{F3069C2F-B40F-40C6-BFEA-314E78639B82}" dt="2023-09-07T11:41:57.201" v="4200" actId="26606"/>
          <ac:picMkLst>
            <pc:docMk/>
            <pc:sldMk cId="3056003706" sldId="273"/>
            <ac:picMk id="51" creationId="{2BFB581C-2142-4222-9A3B-905AD6C09535}"/>
          </ac:picMkLst>
        </pc:picChg>
      </pc:sldChg>
      <pc:sldChg chg="addSp delSp modSp mod setBg modClrScheme setClrOvrMap delDesignElem chgLayout">
        <pc:chgData name="almir innocenti" userId="120029997511f8f3" providerId="LiveId" clId="{F3069C2F-B40F-40C6-BFEA-314E78639B82}" dt="2023-09-07T12:04:22.795" v="4546" actId="26606"/>
        <pc:sldMkLst>
          <pc:docMk/>
          <pc:sldMk cId="1577492515" sldId="274"/>
        </pc:sldMkLst>
        <pc:spChg chg="mod ord">
          <ac:chgData name="almir innocenti" userId="120029997511f8f3" providerId="LiveId" clId="{F3069C2F-B40F-40C6-BFEA-314E78639B82}" dt="2023-09-07T12:04:22.795" v="4546" actId="26606"/>
          <ac:spMkLst>
            <pc:docMk/>
            <pc:sldMk cId="1577492515" sldId="274"/>
            <ac:spMk id="2" creationId="{19B4826B-DADD-C137-627C-7221D6C10CD8}"/>
          </ac:spMkLst>
        </pc:spChg>
        <pc:spChg chg="add mod ord">
          <ac:chgData name="almir innocenti" userId="120029997511f8f3" providerId="LiveId" clId="{F3069C2F-B40F-40C6-BFEA-314E78639B82}" dt="2023-09-07T12:04:22.795" v="4546" actId="26606"/>
          <ac:spMkLst>
            <pc:docMk/>
            <pc:sldMk cId="1577492515" sldId="274"/>
            <ac:spMk id="3" creationId="{94BB835E-BAC7-91E3-6349-28917F7BA233}"/>
          </ac:spMkLst>
        </pc:spChg>
        <pc:spChg chg="add del">
          <ac:chgData name="almir innocenti" userId="120029997511f8f3" providerId="LiveId" clId="{F3069C2F-B40F-40C6-BFEA-314E78639B82}" dt="2023-09-05T21:42:58.319" v="3760" actId="26606"/>
          <ac:spMkLst>
            <pc:docMk/>
            <pc:sldMk cId="1577492515" sldId="274"/>
            <ac:spMk id="7" creationId="{2F687420-BEB4-45CD-8226-339BE553B8E6}"/>
          </ac:spMkLst>
        </pc:spChg>
        <pc:spChg chg="add del">
          <ac:chgData name="almir innocenti" userId="120029997511f8f3" providerId="LiveId" clId="{F3069C2F-B40F-40C6-BFEA-314E78639B82}" dt="2023-09-05T21:42:58.319" v="3760" actId="26606"/>
          <ac:spMkLst>
            <pc:docMk/>
            <pc:sldMk cId="1577492515" sldId="274"/>
            <ac:spMk id="8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5T21:42:58.319" v="3760" actId="26606"/>
          <ac:spMkLst>
            <pc:docMk/>
            <pc:sldMk cId="1577492515" sldId="274"/>
            <ac:spMk id="9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5T18:22:16.590" v="2597" actId="26606"/>
          <ac:spMkLst>
            <pc:docMk/>
            <pc:sldMk cId="1577492515" sldId="274"/>
            <ac:spMk id="10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21:42:58.319" v="3760" actId="26606"/>
          <ac:spMkLst>
            <pc:docMk/>
            <pc:sldMk cId="1577492515" sldId="274"/>
            <ac:spMk id="11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5T18:22:16.590" v="2597" actId="26606"/>
          <ac:spMkLst>
            <pc:docMk/>
            <pc:sldMk cId="1577492515" sldId="274"/>
            <ac:spMk id="12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5T21:42:58.319" v="3760" actId="26606"/>
          <ac:spMkLst>
            <pc:docMk/>
            <pc:sldMk cId="1577492515" sldId="274"/>
            <ac:spMk id="13" creationId="{2C1BBA94-3F40-40AA-8BB9-E69E25E537C1}"/>
          </ac:spMkLst>
        </pc:spChg>
        <pc:spChg chg="del">
          <ac:chgData name="almir innocenti" userId="120029997511f8f3" providerId="LiveId" clId="{F3069C2F-B40F-40C6-BFEA-314E78639B82}" dt="2023-09-05T18:16:03.234" v="2172" actId="700"/>
          <ac:spMkLst>
            <pc:docMk/>
            <pc:sldMk cId="1577492515" sldId="274"/>
            <ac:spMk id="14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77492515" sldId="274"/>
            <ac:spMk id="15" creationId="{2F687420-BEB4-45CD-8226-339BE553B8E6}"/>
          </ac:spMkLst>
        </pc:spChg>
        <pc:spChg chg="del">
          <ac:chgData name="almir innocenti" userId="120029997511f8f3" providerId="LiveId" clId="{F3069C2F-B40F-40C6-BFEA-314E78639B82}" dt="2023-09-05T18:16:03.234" v="2172" actId="700"/>
          <ac:spMkLst>
            <pc:docMk/>
            <pc:sldMk cId="1577492515" sldId="274"/>
            <ac:spMk id="16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5T18:24:40.919" v="2643" actId="26606"/>
          <ac:spMkLst>
            <pc:docMk/>
            <pc:sldMk cId="1577492515" sldId="274"/>
            <ac:spMk id="17" creationId="{5B6D324E-2D03-4162-AF1E-D5E32234E254}"/>
          </ac:spMkLst>
        </pc:spChg>
        <pc:spChg chg="del">
          <ac:chgData name="almir innocenti" userId="120029997511f8f3" providerId="LiveId" clId="{F3069C2F-B40F-40C6-BFEA-314E78639B82}" dt="2023-09-05T18:16:03.234" v="2172" actId="700"/>
          <ac:spMkLst>
            <pc:docMk/>
            <pc:sldMk cId="1577492515" sldId="274"/>
            <ac:spMk id="18" creationId="{9F1CB7E2-0098-4A7C-B377-037DCA4C80AD}"/>
          </ac:spMkLst>
        </pc:spChg>
        <pc:spChg chg="add del">
          <ac:chgData name="almir innocenti" userId="120029997511f8f3" providerId="LiveId" clId="{F3069C2F-B40F-40C6-BFEA-314E78639B82}" dt="2023-09-05T18:24:40.919" v="2643" actId="26606"/>
          <ac:spMkLst>
            <pc:docMk/>
            <pc:sldMk cId="1577492515" sldId="274"/>
            <ac:spMk id="19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77492515" sldId="274"/>
            <ac:spMk id="20" creationId="{169CC832-2974-4E8D-90ED-3E2941BA7336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77492515" sldId="274"/>
            <ac:spMk id="21" creationId="{08980754-6F4B-43C9-B9BE-127B6BED6586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77492515" sldId="274"/>
            <ac:spMk id="22" creationId="{55222F96-971A-4F90-B841-6BAB416C7AC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77492515" sldId="274"/>
            <ac:spMk id="23" creationId="{2C1BBA94-3F40-40AA-8BB9-E69E25E537C1}"/>
          </ac:spMkLst>
        </pc:spChg>
        <pc:spChg chg="add del">
          <ac:chgData name="almir innocenti" userId="120029997511f8f3" providerId="LiveId" clId="{F3069C2F-B40F-40C6-BFEA-314E78639B82}" dt="2023-09-05T18:25:38.662" v="2650" actId="26606"/>
          <ac:spMkLst>
            <pc:docMk/>
            <pc:sldMk cId="1577492515" sldId="274"/>
            <ac:spMk id="24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5T18:25:38.662" v="2650" actId="26606"/>
          <ac:spMkLst>
            <pc:docMk/>
            <pc:sldMk cId="1577492515" sldId="274"/>
            <ac:spMk id="26" creationId="{0B67D982-25C5-4CC2-AA64-276BE3B2CA75}"/>
          </ac:spMkLst>
        </pc:spChg>
        <pc:spChg chg="add">
          <ac:chgData name="almir innocenti" userId="120029997511f8f3" providerId="LiveId" clId="{F3069C2F-B40F-40C6-BFEA-314E78639B82}" dt="2023-09-07T12:04:22.795" v="4546" actId="26606"/>
          <ac:spMkLst>
            <pc:docMk/>
            <pc:sldMk cId="1577492515" sldId="274"/>
            <ac:spMk id="27" creationId="{5B6D324E-2D03-4162-AF1E-D5E32234E254}"/>
          </ac:spMkLst>
        </pc:spChg>
        <pc:spChg chg="add">
          <ac:chgData name="almir innocenti" userId="120029997511f8f3" providerId="LiveId" clId="{F3069C2F-B40F-40C6-BFEA-314E78639B82}" dt="2023-09-07T12:04:22.795" v="4546" actId="26606"/>
          <ac:spMkLst>
            <pc:docMk/>
            <pc:sldMk cId="1577492515" sldId="274"/>
            <ac:spMk id="28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51:44.090" v="4322" actId="26606"/>
          <ac:spMkLst>
            <pc:docMk/>
            <pc:sldMk cId="1577492515" sldId="274"/>
            <ac:spMk id="30" creationId="{13766711-9004-4A0C-AFCA-7F52B72A6EBA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577492515" sldId="274"/>
            <ac:spMk id="31" creationId="{5B6D324E-2D03-4162-AF1E-D5E32234E254}"/>
          </ac:spMkLst>
        </pc:spChg>
        <pc:spChg chg="add del">
          <ac:chgData name="almir innocenti" userId="120029997511f8f3" providerId="LiveId" clId="{F3069C2F-B40F-40C6-BFEA-314E78639B82}" dt="2023-09-07T11:51:44.090" v="4322" actId="26606"/>
          <ac:spMkLst>
            <pc:docMk/>
            <pc:sldMk cId="1577492515" sldId="274"/>
            <ac:spMk id="32" creationId="{29D87990-4B89-42C0-89D8-E13079968B1D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577492515" sldId="274"/>
            <ac:spMk id="33" creationId="{0B67D982-25C5-4CC2-AA64-276BE3B2CA75}"/>
          </ac:spMkLst>
        </pc:spChg>
        <pc:spChg chg="add del">
          <ac:chgData name="almir innocenti" userId="120029997511f8f3" providerId="LiveId" clId="{F3069C2F-B40F-40C6-BFEA-314E78639B82}" dt="2023-09-07T11:51:51.168" v="4328" actId="26606"/>
          <ac:spMkLst>
            <pc:docMk/>
            <pc:sldMk cId="1577492515" sldId="274"/>
            <ac:spMk id="38" creationId="{95CB840F-8E41-4CA5-B79B-25CC80AD234A}"/>
          </ac:spMkLst>
        </pc:spChg>
        <pc:spChg chg="add del">
          <ac:chgData name="almir innocenti" userId="120029997511f8f3" providerId="LiveId" clId="{F3069C2F-B40F-40C6-BFEA-314E78639B82}" dt="2023-09-07T11:51:51.168" v="4328" actId="26606"/>
          <ac:spMkLst>
            <pc:docMk/>
            <pc:sldMk cId="1577492515" sldId="274"/>
            <ac:spMk id="39" creationId="{BEF75C5D-2BA1-43DF-A7EA-02C7DEC122DF}"/>
          </ac:spMkLst>
        </pc:spChg>
        <pc:picChg chg="mod ord">
          <ac:chgData name="almir innocenti" userId="120029997511f8f3" providerId="LiveId" clId="{F3069C2F-B40F-40C6-BFEA-314E78639B82}" dt="2023-09-07T12:04:22.795" v="4546" actId="26606"/>
          <ac:picMkLst>
            <pc:docMk/>
            <pc:sldMk cId="1577492515" sldId="274"/>
            <ac:picMk id="5" creationId="{98954257-547E-A8BB-47C1-AB86018B2F23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1577492515" sldId="274"/>
            <ac:picMk id="25" creationId="{B536FA4E-0152-4E27-91DA-0FC22D1846BB}"/>
          </ac:picMkLst>
        </pc:picChg>
        <pc:picChg chg="add del">
          <ac:chgData name="almir innocenti" userId="120029997511f8f3" providerId="LiveId" clId="{F3069C2F-B40F-40C6-BFEA-314E78639B82}" dt="2023-09-07T11:51:46.978" v="4324" actId="26606"/>
          <ac:picMkLst>
            <pc:docMk/>
            <pc:sldMk cId="1577492515" sldId="274"/>
            <ac:picMk id="34" creationId="{E0BE7827-5B1A-4F37-BF70-19F7C5C6BDEB}"/>
          </ac:picMkLst>
        </pc:picChg>
        <pc:picChg chg="add del">
          <ac:chgData name="almir innocenti" userId="120029997511f8f3" providerId="LiveId" clId="{F3069C2F-B40F-40C6-BFEA-314E78639B82}" dt="2023-09-07T11:51:48.339" v="4326" actId="26606"/>
          <ac:picMkLst>
            <pc:docMk/>
            <pc:sldMk cId="1577492515" sldId="274"/>
            <ac:picMk id="36" creationId="{1CF706DA-13E8-4A4F-9260-551FB8127BDD}"/>
          </ac:picMkLst>
        </pc:picChg>
      </pc:sldChg>
      <pc:sldChg chg="addSp delSp modSp mod setBg setClrOvrMap delDesignElem">
        <pc:chgData name="almir innocenti" userId="120029997511f8f3" providerId="LiveId" clId="{F3069C2F-B40F-40C6-BFEA-314E78639B82}" dt="2023-09-07T12:04:12.979" v="4544" actId="26606"/>
        <pc:sldMkLst>
          <pc:docMk/>
          <pc:sldMk cId="793562828" sldId="276"/>
        </pc:sldMkLst>
        <pc:spChg chg="mod ord">
          <ac:chgData name="almir innocenti" userId="120029997511f8f3" providerId="LiveId" clId="{F3069C2F-B40F-40C6-BFEA-314E78639B82}" dt="2023-09-07T12:04:12.979" v="4544" actId="26606"/>
          <ac:spMkLst>
            <pc:docMk/>
            <pc:sldMk cId="793562828" sldId="276"/>
            <ac:spMk id="2" creationId="{AFF4B597-2985-8FDD-970A-597ED9F5A473}"/>
          </ac:spMkLst>
        </pc:spChg>
        <pc:spChg chg="add del">
          <ac:chgData name="almir innocenti" userId="120029997511f8f3" providerId="LiveId" clId="{F3069C2F-B40F-40C6-BFEA-314E78639B82}" dt="2023-09-05T17:54:03.096" v="1752" actId="26606"/>
          <ac:spMkLst>
            <pc:docMk/>
            <pc:sldMk cId="793562828" sldId="276"/>
            <ac:spMk id="4" creationId="{3B92CCBF-1641-4D35-9B74-6E4981730FF5}"/>
          </ac:spMkLst>
        </pc:spChg>
        <pc:spChg chg="add del">
          <ac:chgData name="almir innocenti" userId="120029997511f8f3" providerId="LiveId" clId="{F3069C2F-B40F-40C6-BFEA-314E78639B82}" dt="2023-09-05T17:54:03.096" v="1752" actId="26606"/>
          <ac:spMkLst>
            <pc:docMk/>
            <pc:sldMk cId="793562828" sldId="276"/>
            <ac:spMk id="7" creationId="{A6F05DDE-5F2C-44F5-BACC-DED4737B11B8}"/>
          </ac:spMkLst>
        </pc:spChg>
        <pc:spChg chg="add del">
          <ac:chgData name="almir innocenti" userId="120029997511f8f3" providerId="LiveId" clId="{F3069C2F-B40F-40C6-BFEA-314E78639B82}" dt="2023-09-05T17:54:03.096" v="1752" actId="26606"/>
          <ac:spMkLst>
            <pc:docMk/>
            <pc:sldMk cId="793562828" sldId="276"/>
            <ac:spMk id="9" creationId="{B6BC6A0D-8979-47FF-B606-70528EF8E548}"/>
          </ac:spMkLst>
        </pc:spChg>
        <pc:spChg chg="add del">
          <ac:chgData name="almir innocenti" userId="120029997511f8f3" providerId="LiveId" clId="{F3069C2F-B40F-40C6-BFEA-314E78639B82}" dt="2023-09-05T17:53:55.639" v="1747" actId="26606"/>
          <ac:spMkLst>
            <pc:docMk/>
            <pc:sldMk cId="793562828" sldId="276"/>
            <ac:spMk id="14" creationId="{A6F05DDE-5F2C-44F5-BACC-DED4737B11B8}"/>
          </ac:spMkLst>
        </pc:spChg>
        <pc:spChg chg="add del">
          <ac:chgData name="almir innocenti" userId="120029997511f8f3" providerId="LiveId" clId="{F3069C2F-B40F-40C6-BFEA-314E78639B82}" dt="2023-09-05T17:53:50.008" v="1743" actId="26606"/>
          <ac:spMkLst>
            <pc:docMk/>
            <pc:sldMk cId="793562828" sldId="276"/>
            <ac:spMk id="15" creationId="{C75470D1-A9BC-450A-94B8-E09E222C0CFB}"/>
          </ac:spMkLst>
        </pc:spChg>
        <pc:spChg chg="add del">
          <ac:chgData name="almir innocenti" userId="120029997511f8f3" providerId="LiveId" clId="{F3069C2F-B40F-40C6-BFEA-314E78639B82}" dt="2023-09-05T17:53:50.008" v="1743" actId="26606"/>
          <ac:spMkLst>
            <pc:docMk/>
            <pc:sldMk cId="793562828" sldId="276"/>
            <ac:spMk id="17" creationId="{64F97EC1-3569-4A79-9DB8-CC79407DFFE2}"/>
          </ac:spMkLst>
        </pc:spChg>
        <pc:spChg chg="add del">
          <ac:chgData name="almir innocenti" userId="120029997511f8f3" providerId="LiveId" clId="{F3069C2F-B40F-40C6-BFEA-314E78639B82}" dt="2023-09-05T17:54:01.576" v="1749" actId="26606"/>
          <ac:spMkLst>
            <pc:docMk/>
            <pc:sldMk cId="793562828" sldId="276"/>
            <ac:spMk id="18" creationId="{3B92CCBF-1641-4D35-9B74-6E4981730FF5}"/>
          </ac:spMkLst>
        </pc:spChg>
        <pc:spChg chg="add del">
          <ac:chgData name="almir innocenti" userId="120029997511f8f3" providerId="LiveId" clId="{F3069C2F-B40F-40C6-BFEA-314E78639B82}" dt="2023-09-05T17:53:50.008" v="1743" actId="26606"/>
          <ac:spMkLst>
            <pc:docMk/>
            <pc:sldMk cId="793562828" sldId="276"/>
            <ac:spMk id="19" creationId="{13E08444-43C3-4332-B02D-F2DBC8C1DBD5}"/>
          </ac:spMkLst>
        </pc:spChg>
        <pc:spChg chg="add del">
          <ac:chgData name="almir innocenti" userId="120029997511f8f3" providerId="LiveId" clId="{F3069C2F-B40F-40C6-BFEA-314E78639B82}" dt="2023-09-05T17:54:01.576" v="1749" actId="26606"/>
          <ac:spMkLst>
            <pc:docMk/>
            <pc:sldMk cId="793562828" sldId="276"/>
            <ac:spMk id="20" creationId="{A6F05DDE-5F2C-44F5-BACC-DED4737B11B8}"/>
          </ac:spMkLst>
        </pc:spChg>
        <pc:spChg chg="add del">
          <ac:chgData name="almir innocenti" userId="120029997511f8f3" providerId="LiveId" clId="{F3069C2F-B40F-40C6-BFEA-314E78639B82}" dt="2023-09-05T17:54:01.576" v="1749" actId="26606"/>
          <ac:spMkLst>
            <pc:docMk/>
            <pc:sldMk cId="793562828" sldId="276"/>
            <ac:spMk id="22" creationId="{B6BC6A0D-8979-47FF-B606-70528EF8E548}"/>
          </ac:spMkLst>
        </pc:spChg>
        <pc:spChg chg="add del">
          <ac:chgData name="almir innocenti" userId="120029997511f8f3" providerId="LiveId" clId="{F3069C2F-B40F-40C6-BFEA-314E78639B82}" dt="2023-09-05T17:53:53.221" v="1745" actId="26606"/>
          <ac:spMkLst>
            <pc:docMk/>
            <pc:sldMk cId="793562828" sldId="276"/>
            <ac:spMk id="23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7:53:53.221" v="1745" actId="26606"/>
          <ac:spMkLst>
            <pc:docMk/>
            <pc:sldMk cId="793562828" sldId="276"/>
            <ac:spMk id="24" creationId="{EFB0C39A-F8CA-4A79-AFFC-E9780FB1991A}"/>
          </ac:spMkLst>
        </pc:spChg>
        <pc:spChg chg="add del">
          <ac:chgData name="almir innocenti" userId="120029997511f8f3" providerId="LiveId" clId="{F3069C2F-B40F-40C6-BFEA-314E78639B82}" dt="2023-09-05T17:54:03.088" v="1751" actId="26606"/>
          <ac:spMkLst>
            <pc:docMk/>
            <pc:sldMk cId="793562828" sldId="276"/>
            <ac:spMk id="26" creationId="{A6F05DDE-5F2C-44F5-BACC-DED4737B11B8}"/>
          </ac:spMkLst>
        </pc:spChg>
        <pc:spChg chg="add del">
          <ac:chgData name="almir innocenti" userId="120029997511f8f3" providerId="LiveId" clId="{F3069C2F-B40F-40C6-BFEA-314E78639B82}" dt="2023-09-05T17:54:03.088" v="1751" actId="26606"/>
          <ac:spMkLst>
            <pc:docMk/>
            <pc:sldMk cId="793562828" sldId="276"/>
            <ac:spMk id="27" creationId="{1322BCA3-31C1-4329-B0BA-4748F937B5C0}"/>
          </ac:spMkLst>
        </pc:spChg>
        <pc:spChg chg="add del">
          <ac:chgData name="almir innocenti" userId="120029997511f8f3" providerId="LiveId" clId="{F3069C2F-B40F-40C6-BFEA-314E78639B82}" dt="2023-09-05T17:54:03.088" v="1751" actId="26606"/>
          <ac:spMkLst>
            <pc:docMk/>
            <pc:sldMk cId="793562828" sldId="276"/>
            <ac:spMk id="28" creationId="{F6C1DD8F-426A-45F7-A524-5569263BE5D0}"/>
          </ac:spMkLst>
        </pc:spChg>
        <pc:spChg chg="add del">
          <ac:chgData name="almir innocenti" userId="120029997511f8f3" providerId="LiveId" clId="{F3069C2F-B40F-40C6-BFEA-314E78639B82}" dt="2023-09-05T17:54:03.088" v="1751" actId="26606"/>
          <ac:spMkLst>
            <pc:docMk/>
            <pc:sldMk cId="793562828" sldId="276"/>
            <ac:spMk id="30" creationId="{3D65D7AA-A0C8-491E-9211-059F0D299A43}"/>
          </ac:spMkLst>
        </pc:spChg>
        <pc:spChg chg="add del">
          <ac:chgData name="almir innocenti" userId="120029997511f8f3" providerId="LiveId" clId="{F3069C2F-B40F-40C6-BFEA-314E78639B82}" dt="2023-09-05T18:26:26.607" v="2668" actId="26606"/>
          <ac:spMkLst>
            <pc:docMk/>
            <pc:sldMk cId="793562828" sldId="276"/>
            <ac:spMk id="32" creationId="{A6F05DDE-5F2C-44F5-BACC-DED4737B11B8}"/>
          </ac:spMkLst>
        </pc:spChg>
        <pc:spChg chg="add del">
          <ac:chgData name="almir innocenti" userId="120029997511f8f3" providerId="LiveId" clId="{F3069C2F-B40F-40C6-BFEA-314E78639B82}" dt="2023-09-05T18:26:12.560" v="2657" actId="26606"/>
          <ac:spMkLst>
            <pc:docMk/>
            <pc:sldMk cId="793562828" sldId="276"/>
            <ac:spMk id="38" creationId="{A6F05DDE-5F2C-44F5-BACC-DED4737B11B8}"/>
          </ac:spMkLst>
        </pc:spChg>
        <pc:spChg chg="add del">
          <ac:chgData name="almir innocenti" userId="120029997511f8f3" providerId="LiveId" clId="{F3069C2F-B40F-40C6-BFEA-314E78639B82}" dt="2023-09-05T18:26:07.455" v="2653" actId="26606"/>
          <ac:spMkLst>
            <pc:docMk/>
            <pc:sldMk cId="793562828" sldId="276"/>
            <ac:spMk id="39" creationId="{C75470D1-A9BC-450A-94B8-E09E222C0CFB}"/>
          </ac:spMkLst>
        </pc:spChg>
        <pc:spChg chg="add del">
          <ac:chgData name="almir innocenti" userId="120029997511f8f3" providerId="LiveId" clId="{F3069C2F-B40F-40C6-BFEA-314E78639B82}" dt="2023-09-05T18:26:12.560" v="2657" actId="26606"/>
          <ac:spMkLst>
            <pc:docMk/>
            <pc:sldMk cId="793562828" sldId="276"/>
            <ac:spMk id="40" creationId="{CBA481B2-06F1-4783-9CF9-7FDC8543D5E6}"/>
          </ac:spMkLst>
        </pc:spChg>
        <pc:spChg chg="add del">
          <ac:chgData name="almir innocenti" userId="120029997511f8f3" providerId="LiveId" clId="{F3069C2F-B40F-40C6-BFEA-314E78639B82}" dt="2023-09-05T18:26:07.455" v="2653" actId="26606"/>
          <ac:spMkLst>
            <pc:docMk/>
            <pc:sldMk cId="793562828" sldId="276"/>
            <ac:spMk id="41" creationId="{06E59230-6241-4F71-8F80-408E4EBA22A0}"/>
          </ac:spMkLst>
        </pc:spChg>
        <pc:spChg chg="add del">
          <ac:chgData name="almir innocenti" userId="120029997511f8f3" providerId="LiveId" clId="{F3069C2F-B40F-40C6-BFEA-314E78639B82}" dt="2023-09-05T18:26:12.560" v="2657" actId="26606"/>
          <ac:spMkLst>
            <pc:docMk/>
            <pc:sldMk cId="793562828" sldId="276"/>
            <ac:spMk id="42" creationId="{2FFE66F1-4A57-4334-8FF0-00865FEF6F6B}"/>
          </ac:spMkLst>
        </pc:spChg>
        <pc:spChg chg="add del">
          <ac:chgData name="almir innocenti" userId="120029997511f8f3" providerId="LiveId" clId="{F3069C2F-B40F-40C6-BFEA-314E78639B82}" dt="2023-09-05T18:26:07.455" v="2653" actId="26606"/>
          <ac:spMkLst>
            <pc:docMk/>
            <pc:sldMk cId="793562828" sldId="276"/>
            <ac:spMk id="43" creationId="{E1A01B88-BE75-48CC-A6A5-AD51DC9EC35B}"/>
          </ac:spMkLst>
        </pc:spChg>
        <pc:spChg chg="add del">
          <ac:chgData name="almir innocenti" userId="120029997511f8f3" providerId="LiveId" clId="{F3069C2F-B40F-40C6-BFEA-314E78639B82}" dt="2023-09-05T18:26:15.959" v="2659" actId="26606"/>
          <ac:spMkLst>
            <pc:docMk/>
            <pc:sldMk cId="793562828" sldId="276"/>
            <ac:spMk id="44" creationId="{A6F05DDE-5F2C-44F5-BACC-DED4737B11B8}"/>
          </ac:spMkLst>
        </pc:spChg>
        <pc:spChg chg="add del">
          <ac:chgData name="almir innocenti" userId="120029997511f8f3" providerId="LiveId" clId="{F3069C2F-B40F-40C6-BFEA-314E78639B82}" dt="2023-09-05T18:26:11.245" v="2655" actId="26606"/>
          <ac:spMkLst>
            <pc:docMk/>
            <pc:sldMk cId="793562828" sldId="276"/>
            <ac:spMk id="45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6:11.245" v="2655" actId="26606"/>
          <ac:spMkLst>
            <pc:docMk/>
            <pc:sldMk cId="793562828" sldId="276"/>
            <ac:spMk id="47" creationId="{F774E8E4-3A52-4B19-AFD7-B242CE61A7A9}"/>
          </ac:spMkLst>
        </pc:spChg>
        <pc:spChg chg="add del">
          <ac:chgData name="almir innocenti" userId="120029997511f8f3" providerId="LiveId" clId="{F3069C2F-B40F-40C6-BFEA-314E78639B82}" dt="2023-09-05T18:26:15.959" v="2659" actId="26606"/>
          <ac:spMkLst>
            <pc:docMk/>
            <pc:sldMk cId="793562828" sldId="276"/>
            <ac:spMk id="48" creationId="{95F83622-9C51-462D-849C-7930BC3F9B09}"/>
          </ac:spMkLst>
        </pc:spChg>
        <pc:spChg chg="add del">
          <ac:chgData name="almir innocenti" userId="120029997511f8f3" providerId="LiveId" clId="{F3069C2F-B40F-40C6-BFEA-314E78639B82}" dt="2023-09-05T18:26:15.959" v="2659" actId="26606"/>
          <ac:spMkLst>
            <pc:docMk/>
            <pc:sldMk cId="793562828" sldId="276"/>
            <ac:spMk id="49" creationId="{DA797C01-AD12-4343-9A8C-6E992C1A425A}"/>
          </ac:spMkLst>
        </pc:spChg>
        <pc:spChg chg="add del">
          <ac:chgData name="almir innocenti" userId="120029997511f8f3" providerId="LiveId" clId="{F3069C2F-B40F-40C6-BFEA-314E78639B82}" dt="2023-09-05T18:26:17.880" v="2661" actId="26606"/>
          <ac:spMkLst>
            <pc:docMk/>
            <pc:sldMk cId="793562828" sldId="276"/>
            <ac:spMk id="51" creationId="{A6F05DDE-5F2C-44F5-BACC-DED4737B11B8}"/>
          </ac:spMkLst>
        </pc:spChg>
        <pc:spChg chg="add del">
          <ac:chgData name="almir innocenti" userId="120029997511f8f3" providerId="LiveId" clId="{F3069C2F-B40F-40C6-BFEA-314E78639B82}" dt="2023-09-05T18:26:17.880" v="2661" actId="26606"/>
          <ac:spMkLst>
            <pc:docMk/>
            <pc:sldMk cId="793562828" sldId="276"/>
            <ac:spMk id="52" creationId="{A0F80B31-D942-4321-A7CC-3FF24C30A9FC}"/>
          </ac:spMkLst>
        </pc:spChg>
        <pc:spChg chg="add del">
          <ac:chgData name="almir innocenti" userId="120029997511f8f3" providerId="LiveId" clId="{F3069C2F-B40F-40C6-BFEA-314E78639B82}" dt="2023-09-05T18:26:17.880" v="2661" actId="26606"/>
          <ac:spMkLst>
            <pc:docMk/>
            <pc:sldMk cId="793562828" sldId="276"/>
            <ac:spMk id="53" creationId="{27DE213B-0A4F-4E9E-9153-8B0C2D0469BE}"/>
          </ac:spMkLst>
        </pc:spChg>
        <pc:spChg chg="add del">
          <ac:chgData name="almir innocenti" userId="120029997511f8f3" providerId="LiveId" clId="{F3069C2F-B40F-40C6-BFEA-314E78639B82}" dt="2023-09-05T18:26:21.834" v="2663" actId="26606"/>
          <ac:spMkLst>
            <pc:docMk/>
            <pc:sldMk cId="793562828" sldId="276"/>
            <ac:spMk id="55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6:21.834" v="2663" actId="26606"/>
          <ac:spMkLst>
            <pc:docMk/>
            <pc:sldMk cId="793562828" sldId="276"/>
            <ac:spMk id="57" creationId="{F774E8E4-3A52-4B19-AFD7-B242CE61A7A9}"/>
          </ac:spMkLst>
        </pc:spChg>
        <pc:spChg chg="add del">
          <ac:chgData name="almir innocenti" userId="120029997511f8f3" providerId="LiveId" clId="{F3069C2F-B40F-40C6-BFEA-314E78639B82}" dt="2023-09-05T18:26:23.679" v="2665" actId="26606"/>
          <ac:spMkLst>
            <pc:docMk/>
            <pc:sldMk cId="793562828" sldId="276"/>
            <ac:spMk id="59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8:26:26.583" v="2667" actId="26606"/>
          <ac:spMkLst>
            <pc:docMk/>
            <pc:sldMk cId="793562828" sldId="276"/>
            <ac:spMk id="62" creationId="{A6F05DDE-5F2C-44F5-BACC-DED4737B11B8}"/>
          </ac:spMkLst>
        </pc:spChg>
        <pc:spChg chg="add del">
          <ac:chgData name="almir innocenti" userId="120029997511f8f3" providerId="LiveId" clId="{F3069C2F-B40F-40C6-BFEA-314E78639B82}" dt="2023-09-05T18:26:26.583" v="2667" actId="26606"/>
          <ac:spMkLst>
            <pc:docMk/>
            <pc:sldMk cId="793562828" sldId="276"/>
            <ac:spMk id="63" creationId="{CA3FC43A-F2E5-409E-8C82-7DC3B69EA268}"/>
          </ac:spMkLst>
        </pc:spChg>
        <pc:spChg chg="add del">
          <ac:chgData name="almir innocenti" userId="120029997511f8f3" providerId="LiveId" clId="{F3069C2F-B40F-40C6-BFEA-314E78639B82}" dt="2023-09-05T18:26:26.583" v="2667" actId="26606"/>
          <ac:spMkLst>
            <pc:docMk/>
            <pc:sldMk cId="793562828" sldId="276"/>
            <ac:spMk id="64" creationId="{1EEBFF7B-A218-4767-9A82-7ADFE8C9390D}"/>
          </ac:spMkLst>
        </pc:spChg>
        <pc:spChg chg="add del">
          <ac:chgData name="almir innocenti" userId="120029997511f8f3" providerId="LiveId" clId="{F3069C2F-B40F-40C6-BFEA-314E78639B82}" dt="2023-09-05T18:26:34.902" v="2669" actId="26606"/>
          <ac:spMkLst>
            <pc:docMk/>
            <pc:sldMk cId="793562828" sldId="276"/>
            <ac:spMk id="66" creationId="{C75470D1-A9BC-450A-94B8-E09E222C0CFB}"/>
          </ac:spMkLst>
        </pc:spChg>
        <pc:spChg chg="add del">
          <ac:chgData name="almir innocenti" userId="120029997511f8f3" providerId="LiveId" clId="{F3069C2F-B40F-40C6-BFEA-314E78639B82}" dt="2023-09-05T18:26:34.902" v="2669" actId="26606"/>
          <ac:spMkLst>
            <pc:docMk/>
            <pc:sldMk cId="793562828" sldId="276"/>
            <ac:spMk id="67" creationId="{06E59230-6241-4F71-8F80-408E4EBA22A0}"/>
          </ac:spMkLst>
        </pc:spChg>
        <pc:spChg chg="add del">
          <ac:chgData name="almir innocenti" userId="120029997511f8f3" providerId="LiveId" clId="{F3069C2F-B40F-40C6-BFEA-314E78639B82}" dt="2023-09-05T18:26:34.902" v="2669" actId="26606"/>
          <ac:spMkLst>
            <pc:docMk/>
            <pc:sldMk cId="793562828" sldId="276"/>
            <ac:spMk id="68" creationId="{E1A01B88-BE75-48CC-A6A5-AD51DC9EC35B}"/>
          </ac:spMkLst>
        </pc:spChg>
        <pc:spChg chg="add del">
          <ac:chgData name="almir innocenti" userId="120029997511f8f3" providerId="LiveId" clId="{F3069C2F-B40F-40C6-BFEA-314E78639B82}" dt="2023-09-05T19:48:20.382" v="3399" actId="26606"/>
          <ac:spMkLst>
            <pc:docMk/>
            <pc:sldMk cId="793562828" sldId="276"/>
            <ac:spMk id="71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48:20.382" v="3399" actId="26606"/>
          <ac:spMkLst>
            <pc:docMk/>
            <pc:sldMk cId="793562828" sldId="276"/>
            <ac:spMk id="72" creationId="{26499741-A7C3-4BE2-846E-D88E44042D27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793562828" sldId="276"/>
            <ac:spMk id="73" creationId="{47942995-B07F-4636-9A06-C6A104B260A8}"/>
          </ac:spMkLst>
        </pc:spChg>
        <pc:spChg chg="add del">
          <ac:chgData name="almir innocenti" userId="120029997511f8f3" providerId="LiveId" clId="{F3069C2F-B40F-40C6-BFEA-314E78639B82}" dt="2023-09-05T18:27:13.864" v="2672" actId="26606"/>
          <ac:spMkLst>
            <pc:docMk/>
            <pc:sldMk cId="793562828" sldId="276"/>
            <ac:spMk id="74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9:46:15.843" v="3369" actId="26606"/>
          <ac:spMkLst>
            <pc:docMk/>
            <pc:sldMk cId="793562828" sldId="276"/>
            <ac:spMk id="75" creationId="{088D065B-39DA-4077-B9CF-E489CE4C0169}"/>
          </ac:spMkLst>
        </pc:spChg>
        <pc:spChg chg="add del">
          <ac:chgData name="almir innocenti" userId="120029997511f8f3" providerId="LiveId" clId="{F3069C2F-B40F-40C6-BFEA-314E78639B82}" dt="2023-09-05T18:27:13.864" v="2672" actId="26606"/>
          <ac:spMkLst>
            <pc:docMk/>
            <pc:sldMk cId="793562828" sldId="276"/>
            <ac:spMk id="76" creationId="{F774E8E4-3A52-4B19-AFD7-B242CE61A7A9}"/>
          </ac:spMkLst>
        </pc:spChg>
        <pc:spChg chg="add del">
          <ac:chgData name="almir innocenti" userId="120029997511f8f3" providerId="LiveId" clId="{F3069C2F-B40F-40C6-BFEA-314E78639B82}" dt="2023-09-05T19:46:15.843" v="3369" actId="26606"/>
          <ac:spMkLst>
            <pc:docMk/>
            <pc:sldMk cId="793562828" sldId="276"/>
            <ac:spMk id="77" creationId="{C27D7A02-907B-496F-BA7E-AA3780733CA7}"/>
          </ac:spMkLst>
        </pc:spChg>
        <pc:spChg chg="add del">
          <ac:chgData name="almir innocenti" userId="120029997511f8f3" providerId="LiveId" clId="{F3069C2F-B40F-40C6-BFEA-314E78639B82}" dt="2023-09-05T19:46:15.843" v="3369" actId="26606"/>
          <ac:spMkLst>
            <pc:docMk/>
            <pc:sldMk cId="793562828" sldId="276"/>
            <ac:spMk id="79" creationId="{0FBA5268-0AE7-4CAD-9537-D0EB09E76406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793562828" sldId="276"/>
            <ac:spMk id="81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5T19:46:18.636" v="3371" actId="26606"/>
          <ac:spMkLst>
            <pc:docMk/>
            <pc:sldMk cId="793562828" sldId="276"/>
            <ac:spMk id="82" creationId="{699F2931-70EC-414E-8957-39CC893D909E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793562828" sldId="276"/>
            <ac:spMk id="83" creationId="{F774E8E4-3A52-4B19-AFD7-B242CE61A7A9}"/>
          </ac:spMkLst>
        </pc:spChg>
        <pc:spChg chg="add del">
          <ac:chgData name="almir innocenti" userId="120029997511f8f3" providerId="LiveId" clId="{F3069C2F-B40F-40C6-BFEA-314E78639B82}" dt="2023-09-05T19:46:18.636" v="3371" actId="26606"/>
          <ac:spMkLst>
            <pc:docMk/>
            <pc:sldMk cId="793562828" sldId="276"/>
            <ac:spMk id="84" creationId="{78FFBE11-4B3E-48D7-94D4-2EC8CC9FE827}"/>
          </ac:spMkLst>
        </pc:spChg>
        <pc:spChg chg="add del">
          <ac:chgData name="almir innocenti" userId="120029997511f8f3" providerId="LiveId" clId="{F3069C2F-B40F-40C6-BFEA-314E78639B82}" dt="2023-09-05T19:46:18.636" v="3371" actId="26606"/>
          <ac:spMkLst>
            <pc:docMk/>
            <pc:sldMk cId="793562828" sldId="276"/>
            <ac:spMk id="85" creationId="{AEFD2FD1-B3A5-4E1D-BCC8-7684A5440C4C}"/>
          </ac:spMkLst>
        </pc:spChg>
        <pc:spChg chg="add del">
          <ac:chgData name="almir innocenti" userId="120029997511f8f3" providerId="LiveId" clId="{F3069C2F-B40F-40C6-BFEA-314E78639B82}" dt="2023-09-05T19:48:17.475" v="3395" actId="26606"/>
          <ac:spMkLst>
            <pc:docMk/>
            <pc:sldMk cId="793562828" sldId="276"/>
            <ac:spMk id="87" creationId="{E486F0AE-BBA3-4188-852E-F9BD8F610E9E}"/>
          </ac:spMkLst>
        </pc:spChg>
        <pc:spChg chg="add del">
          <ac:chgData name="almir innocenti" userId="120029997511f8f3" providerId="LiveId" clId="{F3069C2F-B40F-40C6-BFEA-314E78639B82}" dt="2023-09-05T19:48:17.475" v="3395" actId="26606"/>
          <ac:spMkLst>
            <pc:docMk/>
            <pc:sldMk cId="793562828" sldId="276"/>
            <ac:spMk id="88" creationId="{FDA761CB-59FD-4BA2-8611-787D6C49D629}"/>
          </ac:spMkLst>
        </pc:spChg>
        <pc:spChg chg="add del">
          <ac:chgData name="almir innocenti" userId="120029997511f8f3" providerId="LiveId" clId="{F3069C2F-B40F-40C6-BFEA-314E78639B82}" dt="2023-09-05T19:48:17.475" v="3395" actId="26606"/>
          <ac:spMkLst>
            <pc:docMk/>
            <pc:sldMk cId="793562828" sldId="276"/>
            <ac:spMk id="89" creationId="{88185AE0-A3DB-4578-AED0-5E486B087FF6}"/>
          </ac:spMkLst>
        </pc:spChg>
        <pc:spChg chg="add del">
          <ac:chgData name="almir innocenti" userId="120029997511f8f3" providerId="LiveId" clId="{F3069C2F-B40F-40C6-BFEA-314E78639B82}" dt="2023-09-05T19:48:17.475" v="3395" actId="26606"/>
          <ac:spMkLst>
            <pc:docMk/>
            <pc:sldMk cId="793562828" sldId="276"/>
            <ac:spMk id="90" creationId="{0C6DD311-8ADD-489B-9D08-CBC7E3753E12}"/>
          </ac:spMkLst>
        </pc:spChg>
        <pc:spChg chg="add del">
          <ac:chgData name="almir innocenti" userId="120029997511f8f3" providerId="LiveId" clId="{F3069C2F-B40F-40C6-BFEA-314E78639B82}" dt="2023-09-07T12:04:09.924" v="4541" actId="26606"/>
          <ac:spMkLst>
            <pc:docMk/>
            <pc:sldMk cId="793562828" sldId="276"/>
            <ac:spMk id="91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793562828" sldId="276"/>
            <ac:spMk id="92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793562828" sldId="276"/>
            <ac:spMk id="93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7T12:04:09.924" v="4541" actId="26606"/>
          <ac:spMkLst>
            <pc:docMk/>
            <pc:sldMk cId="793562828" sldId="276"/>
            <ac:spMk id="94" creationId="{D0CDF5D3-7220-42A0-9D37-ECF3BF283B37}"/>
          </ac:spMkLst>
        </pc:spChg>
        <pc:spChg chg="add del">
          <ac:chgData name="almir innocenti" userId="120029997511f8f3" providerId="LiveId" clId="{F3069C2F-B40F-40C6-BFEA-314E78639B82}" dt="2023-09-07T12:04:09.924" v="4541" actId="26606"/>
          <ac:spMkLst>
            <pc:docMk/>
            <pc:sldMk cId="793562828" sldId="276"/>
            <ac:spMk id="95" creationId="{64BC717F-58B3-4A4E-BC3B-1B11323AD5C9}"/>
          </ac:spMkLst>
        </pc:spChg>
        <pc:spChg chg="add del">
          <ac:chgData name="almir innocenti" userId="120029997511f8f3" providerId="LiveId" clId="{F3069C2F-B40F-40C6-BFEA-314E78639B82}" dt="2023-09-07T12:04:09.924" v="4541" actId="26606"/>
          <ac:spMkLst>
            <pc:docMk/>
            <pc:sldMk cId="793562828" sldId="276"/>
            <ac:spMk id="96" creationId="{1EE75710-64C5-4CA8-8A7C-82EE4125C90D}"/>
          </ac:spMkLst>
        </pc:spChg>
        <pc:spChg chg="add del">
          <ac:chgData name="almir innocenti" userId="120029997511f8f3" providerId="LiveId" clId="{F3069C2F-B40F-40C6-BFEA-314E78639B82}" dt="2023-09-07T12:04:09.924" v="4541" actId="26606"/>
          <ac:spMkLst>
            <pc:docMk/>
            <pc:sldMk cId="793562828" sldId="276"/>
            <ac:spMk id="97" creationId="{435050B1-74E1-4A81-923D-0F5971A3BC01}"/>
          </ac:spMkLst>
        </pc:spChg>
        <pc:spChg chg="add del">
          <ac:chgData name="almir innocenti" userId="120029997511f8f3" providerId="LiveId" clId="{F3069C2F-B40F-40C6-BFEA-314E78639B82}" dt="2023-09-07T12:04:12.971" v="4543" actId="26606"/>
          <ac:spMkLst>
            <pc:docMk/>
            <pc:sldMk cId="793562828" sldId="276"/>
            <ac:spMk id="99" creationId="{F1ACBE00-0221-433D-8EA5-D9D7B45F35BE}"/>
          </ac:spMkLst>
        </pc:spChg>
        <pc:spChg chg="add del">
          <ac:chgData name="almir innocenti" userId="120029997511f8f3" providerId="LiveId" clId="{F3069C2F-B40F-40C6-BFEA-314E78639B82}" dt="2023-09-07T12:04:12.971" v="4543" actId="26606"/>
          <ac:spMkLst>
            <pc:docMk/>
            <pc:sldMk cId="793562828" sldId="276"/>
            <ac:spMk id="100" creationId="{06980910-96FA-4DA6-93F5-97873AF1B76D}"/>
          </ac:spMkLst>
        </pc:spChg>
        <pc:spChg chg="add del">
          <ac:chgData name="almir innocenti" userId="120029997511f8f3" providerId="LiveId" clId="{F3069C2F-B40F-40C6-BFEA-314E78639B82}" dt="2023-09-07T12:04:12.971" v="4543" actId="26606"/>
          <ac:spMkLst>
            <pc:docMk/>
            <pc:sldMk cId="793562828" sldId="276"/>
            <ac:spMk id="101" creationId="{9F1CB7E2-0098-4A7C-B377-037DCA4C80AD}"/>
          </ac:spMkLst>
        </pc:spChg>
        <pc:spChg chg="add">
          <ac:chgData name="almir innocenti" userId="120029997511f8f3" providerId="LiveId" clId="{F3069C2F-B40F-40C6-BFEA-314E78639B82}" dt="2023-09-07T12:04:12.979" v="4544" actId="26606"/>
          <ac:spMkLst>
            <pc:docMk/>
            <pc:sldMk cId="793562828" sldId="276"/>
            <ac:spMk id="103" creationId="{C75470D1-A9BC-450A-94B8-E09E222C0CFB}"/>
          </ac:spMkLst>
        </pc:spChg>
        <pc:spChg chg="add">
          <ac:chgData name="almir innocenti" userId="120029997511f8f3" providerId="LiveId" clId="{F3069C2F-B40F-40C6-BFEA-314E78639B82}" dt="2023-09-07T12:04:12.979" v="4544" actId="26606"/>
          <ac:spMkLst>
            <pc:docMk/>
            <pc:sldMk cId="793562828" sldId="276"/>
            <ac:spMk id="104" creationId="{4C42E43C-D40D-4231-887F-A151902A5BC1}"/>
          </ac:spMkLst>
        </pc:spChg>
        <pc:grpChg chg="add del">
          <ac:chgData name="almir innocenti" userId="120029997511f8f3" providerId="LiveId" clId="{F3069C2F-B40F-40C6-BFEA-314E78639B82}" dt="2023-09-07T11:24:48.963" v="3986"/>
          <ac:grpSpMkLst>
            <pc:docMk/>
            <pc:sldMk cId="793562828" sldId="276"/>
            <ac:grpSpMk id="80" creationId="{032D8612-31EB-44CF-A1D0-14FD4C705424}"/>
          </ac:grpSpMkLst>
        </pc:grpChg>
        <pc:picChg chg="add del">
          <ac:chgData name="almir innocenti" userId="120029997511f8f3" providerId="LiveId" clId="{F3069C2F-B40F-40C6-BFEA-314E78639B82}" dt="2023-09-05T17:53:50.008" v="1743" actId="26606"/>
          <ac:picMkLst>
            <pc:docMk/>
            <pc:sldMk cId="793562828" sldId="276"/>
            <ac:picMk id="11" creationId="{B23094E7-72B6-F2A5-AAB9-22746A2BDEB4}"/>
          </ac:picMkLst>
        </pc:picChg>
        <pc:picChg chg="add del">
          <ac:chgData name="almir innocenti" userId="120029997511f8f3" providerId="LiveId" clId="{F3069C2F-B40F-40C6-BFEA-314E78639B82}" dt="2023-09-05T17:53:53.221" v="1745" actId="26606"/>
          <ac:picMkLst>
            <pc:docMk/>
            <pc:sldMk cId="793562828" sldId="276"/>
            <ac:picMk id="25" creationId="{E2287765-495B-9BA5-51FD-021ECEE23CE3}"/>
          </ac:picMkLst>
        </pc:picChg>
        <pc:picChg chg="add del">
          <ac:chgData name="almir innocenti" userId="120029997511f8f3" providerId="LiveId" clId="{F3069C2F-B40F-40C6-BFEA-314E78639B82}" dt="2023-09-05T18:26:07.455" v="2653" actId="26606"/>
          <ac:picMkLst>
            <pc:docMk/>
            <pc:sldMk cId="793562828" sldId="276"/>
            <ac:picMk id="35" creationId="{543C7B0F-703B-3008-CDBC-3911A1C7027C}"/>
          </ac:picMkLst>
        </pc:picChg>
        <pc:picChg chg="add del">
          <ac:chgData name="almir innocenti" userId="120029997511f8f3" providerId="LiveId" clId="{F3069C2F-B40F-40C6-BFEA-314E78639B82}" dt="2023-09-05T18:26:11.245" v="2655" actId="26606"/>
          <ac:picMkLst>
            <pc:docMk/>
            <pc:sldMk cId="793562828" sldId="276"/>
            <ac:picMk id="46" creationId="{2E29120E-A245-3675-9536-C20B8F735B4D}"/>
          </ac:picMkLst>
        </pc:picChg>
        <pc:picChg chg="add del">
          <ac:chgData name="almir innocenti" userId="120029997511f8f3" providerId="LiveId" clId="{F3069C2F-B40F-40C6-BFEA-314E78639B82}" dt="2023-09-05T18:26:21.834" v="2663" actId="26606"/>
          <ac:picMkLst>
            <pc:docMk/>
            <pc:sldMk cId="793562828" sldId="276"/>
            <ac:picMk id="56" creationId="{2E29120E-A245-3675-9536-C20B8F735B4D}"/>
          </ac:picMkLst>
        </pc:picChg>
        <pc:picChg chg="add del">
          <ac:chgData name="almir innocenti" userId="120029997511f8f3" providerId="LiveId" clId="{F3069C2F-B40F-40C6-BFEA-314E78639B82}" dt="2023-09-05T18:26:23.679" v="2665" actId="26606"/>
          <ac:picMkLst>
            <pc:docMk/>
            <pc:sldMk cId="793562828" sldId="276"/>
            <ac:picMk id="60" creationId="{D3916177-CC79-1DBD-487C-C1D538373F30}"/>
          </ac:picMkLst>
        </pc:picChg>
        <pc:picChg chg="add del mod ord">
          <ac:chgData name="almir innocenti" userId="120029997511f8f3" providerId="LiveId" clId="{F3069C2F-B40F-40C6-BFEA-314E78639B82}" dt="2023-09-07T12:04:12.979" v="4544" actId="26606"/>
          <ac:picMkLst>
            <pc:docMk/>
            <pc:sldMk cId="793562828" sldId="276"/>
            <ac:picMk id="69" creationId="{543C7B0F-703B-3008-CDBC-3911A1C7027C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793562828" sldId="276"/>
            <ac:picMk id="78" creationId="{08187575-5CB4-477B-AA47-020C6D2A786E}"/>
          </ac:picMkLst>
        </pc:picChg>
        <pc:picChg chg="add del">
          <ac:chgData name="almir innocenti" userId="120029997511f8f3" providerId="LiveId" clId="{F3069C2F-B40F-40C6-BFEA-314E78639B82}" dt="2023-09-07T11:52:28.690" v="4345"/>
          <ac:picMkLst>
            <pc:docMk/>
            <pc:sldMk cId="793562828" sldId="276"/>
            <ac:picMk id="86" creationId="{EE585F70-7C5D-424E-A182-39507AF48A0C}"/>
          </ac:picMkLst>
        </pc:picChg>
        <pc:cxnChg chg="add del">
          <ac:chgData name="almir innocenti" userId="120029997511f8f3" providerId="LiveId" clId="{F3069C2F-B40F-40C6-BFEA-314E78639B82}" dt="2023-09-05T17:53:55.639" v="1747" actId="26606"/>
          <ac:cxnSpMkLst>
            <pc:docMk/>
            <pc:sldMk cId="793562828" sldId="276"/>
            <ac:cxnSpMk id="16" creationId="{D7E8ECA2-60A0-4D39-817D-F1E982ED7F9B}"/>
          </ac:cxnSpMkLst>
        </pc:cxnChg>
        <pc:cxnChg chg="add del">
          <ac:chgData name="almir innocenti" userId="120029997511f8f3" providerId="LiveId" clId="{F3069C2F-B40F-40C6-BFEA-314E78639B82}" dt="2023-09-05T17:53:50.008" v="1743" actId="26606"/>
          <ac:cxnSpMkLst>
            <pc:docMk/>
            <pc:sldMk cId="793562828" sldId="276"/>
            <ac:cxnSpMk id="21" creationId="{4D848F31-B9E9-4B45-86EB-66A7D70D487A}"/>
          </ac:cxnSpMkLst>
        </pc:cxnChg>
        <pc:cxnChg chg="add del">
          <ac:chgData name="almir innocenti" userId="120029997511f8f3" providerId="LiveId" clId="{F3069C2F-B40F-40C6-BFEA-314E78639B82}" dt="2023-09-05T17:54:03.088" v="1751" actId="26606"/>
          <ac:cxnSpMkLst>
            <pc:docMk/>
            <pc:sldMk cId="793562828" sldId="276"/>
            <ac:cxnSpMk id="29" creationId="{98D39CD7-AB20-4006-930C-6368406D01E5}"/>
          </ac:cxnSpMkLst>
        </pc:cxnChg>
        <pc:cxnChg chg="add del">
          <ac:chgData name="almir innocenti" userId="120029997511f8f3" providerId="LiveId" clId="{F3069C2F-B40F-40C6-BFEA-314E78639B82}" dt="2023-09-05T18:26:26.607" v="2668" actId="26606"/>
          <ac:cxnSpMkLst>
            <pc:docMk/>
            <pc:sldMk cId="793562828" sldId="276"/>
            <ac:cxnSpMk id="33" creationId="{D7E8ECA2-60A0-4D39-817D-F1E982ED7F9B}"/>
          </ac:cxnSpMkLst>
        </pc:cxnChg>
      </pc:sldChg>
      <pc:sldChg chg="addSp delSp modSp mod ord setBg setClrOvrMap delDesignElem">
        <pc:chgData name="almir innocenti" userId="120029997511f8f3" providerId="LiveId" clId="{F3069C2F-B40F-40C6-BFEA-314E78639B82}" dt="2023-09-07T12:00:56.831" v="4484" actId="26606"/>
        <pc:sldMkLst>
          <pc:docMk/>
          <pc:sldMk cId="1503735115" sldId="277"/>
        </pc:sldMkLst>
        <pc:spChg chg="mod ord">
          <ac:chgData name="almir innocenti" userId="120029997511f8f3" providerId="LiveId" clId="{F3069C2F-B40F-40C6-BFEA-314E78639B82}" dt="2023-09-07T12:00:56.831" v="4484" actId="26606"/>
          <ac:spMkLst>
            <pc:docMk/>
            <pc:sldMk cId="1503735115" sldId="277"/>
            <ac:spMk id="2" creationId="{AFF4B597-2985-8FDD-970A-597ED9F5A473}"/>
          </ac:spMkLst>
        </pc:spChg>
        <pc:spChg chg="add del">
          <ac:chgData name="almir innocenti" userId="120029997511f8f3" providerId="LiveId" clId="{F3069C2F-B40F-40C6-BFEA-314E78639B82}" dt="2023-09-05T21:33:12.754" v="3713" actId="26606"/>
          <ac:spMkLst>
            <pc:docMk/>
            <pc:sldMk cId="1503735115" sldId="277"/>
            <ac:spMk id="42" creationId="{47942995-B07F-4636-9A06-C6A104B260A8}"/>
          </ac:spMkLst>
        </pc:spChg>
        <pc:spChg chg="add del">
          <ac:chgData name="almir innocenti" userId="120029997511f8f3" providerId="LiveId" clId="{F3069C2F-B40F-40C6-BFEA-314E78639B82}" dt="2023-09-05T19:48:20.823" v="3400" actId="26606"/>
          <ac:spMkLst>
            <pc:docMk/>
            <pc:sldMk cId="1503735115" sldId="277"/>
            <ac:spMk id="44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48:20.823" v="3400" actId="26606"/>
          <ac:spMkLst>
            <pc:docMk/>
            <pc:sldMk cId="1503735115" sldId="277"/>
            <ac:spMk id="46" creationId="{26499741-A7C3-4BE2-846E-D88E44042D27}"/>
          </ac:spMkLst>
        </pc:spChg>
        <pc:spChg chg="del">
          <ac:chgData name="almir innocenti" userId="120029997511f8f3" providerId="LiveId" clId="{F3069C2F-B40F-40C6-BFEA-314E78639B82}" dt="2023-09-05T18:26:58.139" v="2671" actId="26606"/>
          <ac:spMkLst>
            <pc:docMk/>
            <pc:sldMk cId="1503735115" sldId="277"/>
            <ac:spMk id="47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5T20:00:59.191" v="3565" actId="26606"/>
          <ac:spMkLst>
            <pc:docMk/>
            <pc:sldMk cId="1503735115" sldId="277"/>
            <ac:spMk id="49" creationId="{9401732C-37EE-4B98-A709-9530173F3802}"/>
          </ac:spMkLst>
        </pc:spChg>
        <pc:spChg chg="add del">
          <ac:chgData name="almir innocenti" userId="120029997511f8f3" providerId="LiveId" clId="{F3069C2F-B40F-40C6-BFEA-314E78639B82}" dt="2023-09-05T19:48:17.816" v="3396" actId="26606"/>
          <ac:spMkLst>
            <pc:docMk/>
            <pc:sldMk cId="1503735115" sldId="277"/>
            <ac:spMk id="51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31:28.995" v="3242"/>
          <ac:spMkLst>
            <pc:docMk/>
            <pc:sldMk cId="1503735115" sldId="277"/>
            <ac:spMk id="52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5T19:48:17.816" v="3396" actId="26606"/>
          <ac:spMkLst>
            <pc:docMk/>
            <pc:sldMk cId="1503735115" sldId="277"/>
            <ac:spMk id="53" creationId="{26499741-A7C3-4BE2-846E-D88E44042D27}"/>
          </ac:spMkLst>
        </pc:spChg>
        <pc:spChg chg="add del">
          <ac:chgData name="almir innocenti" userId="120029997511f8f3" providerId="LiveId" clId="{F3069C2F-B40F-40C6-BFEA-314E78639B82}" dt="2023-09-07T11:33:20.292" v="4090" actId="26606"/>
          <ac:spMkLst>
            <pc:docMk/>
            <pc:sldMk cId="1503735115" sldId="277"/>
            <ac:spMk id="56" creationId="{8E482A67-6CD8-49D7-9F85-52ECF99152D0}"/>
          </ac:spMkLst>
        </pc:spChg>
        <pc:spChg chg="add del">
          <ac:chgData name="almir innocenti" userId="120029997511f8f3" providerId="LiveId" clId="{F3069C2F-B40F-40C6-BFEA-314E78639B82}" dt="2023-09-05T21:33:12.754" v="3713" actId="26606"/>
          <ac:spMkLst>
            <pc:docMk/>
            <pc:sldMk cId="1503735115" sldId="277"/>
            <ac:spMk id="57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19:48:17.198" v="3394" actId="26606"/>
          <ac:spMkLst>
            <pc:docMk/>
            <pc:sldMk cId="1503735115" sldId="277"/>
            <ac:spMk id="58" creationId="{F6DD456F-5CBB-427C-99DF-57019EE48F99}"/>
          </ac:spMkLst>
        </pc:spChg>
        <pc:spChg chg="add del">
          <ac:chgData name="almir innocenti" userId="120029997511f8f3" providerId="LiveId" clId="{F3069C2F-B40F-40C6-BFEA-314E78639B82}" dt="2023-09-05T19:48:17.198" v="3394" actId="26606"/>
          <ac:spMkLst>
            <pc:docMk/>
            <pc:sldMk cId="1503735115" sldId="277"/>
            <ac:spMk id="60" creationId="{26499741-A7C3-4BE2-846E-D88E44042D27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1503735115" sldId="277"/>
            <ac:spMk id="61" creationId="{1CD07172-CD61-45EB-BEE3-F644503E5C8A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1503735115" sldId="277"/>
            <ac:spMk id="62" creationId="{1EADA5DB-ED12-413A-AAB5-6A8D1152E6C4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1503735115" sldId="277"/>
            <ac:spMk id="63" creationId="{8BA45E5C-ACB9-49E8-B4DB-5255C2376673}"/>
          </ac:spMkLst>
        </pc:spChg>
        <pc:spChg chg="add del">
          <ac:chgData name="almir innocenti" userId="120029997511f8f3" providerId="LiveId" clId="{F3069C2F-B40F-40C6-BFEA-314E78639B82}" dt="2023-09-05T21:15:20.163" v="3623"/>
          <ac:spMkLst>
            <pc:docMk/>
            <pc:sldMk cId="1503735115" sldId="277"/>
            <ac:spMk id="65" creationId="{857E618C-1D7B-4A51-90C1-6106CD8A1AE7}"/>
          </ac:spMkLst>
        </pc:spChg>
        <pc:spChg chg="add del">
          <ac:chgData name="almir innocenti" userId="120029997511f8f3" providerId="LiveId" clId="{F3069C2F-B40F-40C6-BFEA-314E78639B82}" dt="2023-09-05T21:33:12.754" v="3713" actId="26606"/>
          <ac:spMkLst>
            <pc:docMk/>
            <pc:sldMk cId="1503735115" sldId="277"/>
            <ac:spMk id="66" creationId="{19C9EAEA-39D0-4B0E-A0EB-51E7B26740B1}"/>
          </ac:spMkLst>
        </pc:spChg>
        <pc:spChg chg="add del">
          <ac:chgData name="almir innocenti" userId="120029997511f8f3" providerId="LiveId" clId="{F3069C2F-B40F-40C6-BFEA-314E78639B82}" dt="2023-09-07T11:33:20.292" v="4090" actId="26606"/>
          <ac:spMkLst>
            <pc:docMk/>
            <pc:sldMk cId="1503735115" sldId="277"/>
            <ac:spMk id="67" creationId="{418F941B-B7E9-44F2-9A2C-5D35ACF9A678}"/>
          </ac:spMkLst>
        </pc:spChg>
        <pc:spChg chg="add">
          <ac:chgData name="almir innocenti" userId="120029997511f8f3" providerId="LiveId" clId="{F3069C2F-B40F-40C6-BFEA-314E78639B82}" dt="2023-09-07T12:00:56.831" v="4484" actId="26606"/>
          <ac:spMkLst>
            <pc:docMk/>
            <pc:sldMk cId="1503735115" sldId="277"/>
            <ac:spMk id="68" creationId="{5D5E0904-721C-4D68-9EB8-1C9752E329A7}"/>
          </ac:spMkLst>
        </pc:spChg>
        <pc:spChg chg="add del">
          <ac:chgData name="almir innocenti" userId="120029997511f8f3" providerId="LiveId" clId="{F3069C2F-B40F-40C6-BFEA-314E78639B82}" dt="2023-09-07T11:12:05.958" v="3843" actId="26606"/>
          <ac:spMkLst>
            <pc:docMk/>
            <pc:sldMk cId="1503735115" sldId="277"/>
            <ac:spMk id="71" creationId="{9180DE06-7362-4888-AADA-7AADD57AC49D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1503735115" sldId="277"/>
            <ac:spMk id="72" creationId="{1CD07172-CD61-45EB-BEE3-F644503E5C8A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1503735115" sldId="277"/>
            <ac:spMk id="74" creationId="{1EADA5DB-ED12-413A-AAB5-6A8D1152E6C4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1503735115" sldId="277"/>
            <ac:spMk id="76" creationId="{8BA45E5C-ACB9-49E8-B4DB-5255C2376673}"/>
          </ac:spMkLst>
        </pc:spChg>
        <pc:spChg chg="add del">
          <ac:chgData name="almir innocenti" userId="120029997511f8f3" providerId="LiveId" clId="{F3069C2F-B40F-40C6-BFEA-314E78639B82}" dt="2023-09-07T11:12:05.958" v="3843" actId="26606"/>
          <ac:spMkLst>
            <pc:docMk/>
            <pc:sldMk cId="1503735115" sldId="277"/>
            <ac:spMk id="77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5T20:01:07.066" v="3575"/>
          <ac:spMkLst>
            <pc:docMk/>
            <pc:sldMk cId="1503735115" sldId="277"/>
            <ac:spMk id="78" creationId="{857E618C-1D7B-4A51-90C1-6106CD8A1AE7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82" creationId="{489B7BFD-8F45-4093-AD9C-91B15B0503D9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84" creationId="{498F8FF6-43B4-494A-AF8F-123A4983EDF7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86" creationId="{4DCEC70C-9F4B-4A73-B4BD-AE50AD617F59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88" creationId="{5AFEC601-A132-47EE-B0C2-B38ACD9FCE6F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90" creationId="{279CAF82-0ECF-42BE-8F37-F71941E5D410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92" creationId="{4D525A72-77E7-4E14-BEE2-FC3A19EC41C3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94" creationId="{033BC44A-0661-43B4-9C14-FD5963C226AE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96" creationId="{DA31323F-03C2-4114-B2CC-79931D220D0E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98" creationId="{298EBCA3-8AAD-4596-8EBF-43A43542FDD1}"/>
          </ac:spMkLst>
        </pc:spChg>
        <pc:spChg chg="add del">
          <ac:chgData name="almir innocenti" userId="120029997511f8f3" providerId="LiveId" clId="{F3069C2F-B40F-40C6-BFEA-314E78639B82}" dt="2023-09-07T11:24:48.963" v="3986"/>
          <ac:spMkLst>
            <pc:docMk/>
            <pc:sldMk cId="1503735115" sldId="277"/>
            <ac:spMk id="107" creationId="{9457709F-7F08-4A4A-9DB7-1AFB3FCF0790}"/>
          </ac:spMkLst>
        </pc:spChg>
        <pc:grpChg chg="add del">
          <ac:chgData name="almir innocenti" userId="120029997511f8f3" providerId="LiveId" clId="{F3069C2F-B40F-40C6-BFEA-314E78639B82}" dt="2023-09-05T20:00:59.191" v="3565" actId="26606"/>
          <ac:grpSpMkLst>
            <pc:docMk/>
            <pc:sldMk cId="1503735115" sldId="277"/>
            <ac:grpSpMk id="41" creationId="{749C117F-F390-437B-ADB0-57E87EFF34F5}"/>
          </ac:grpSpMkLst>
        </pc:grpChg>
        <pc:grpChg chg="add del">
          <ac:chgData name="almir innocenti" userId="120029997511f8f3" providerId="LiveId" clId="{F3069C2F-B40F-40C6-BFEA-314E78639B82}" dt="2023-09-05T21:15:20.163" v="3623"/>
          <ac:grpSpMkLst>
            <pc:docMk/>
            <pc:sldMk cId="1503735115" sldId="277"/>
            <ac:grpSpMk id="43" creationId="{749C117F-F390-437B-ADB0-57E87EFF34F5}"/>
          </ac:grpSpMkLst>
        </pc:grpChg>
        <pc:grpChg chg="add del">
          <ac:chgData name="almir innocenti" userId="120029997511f8f3" providerId="LiveId" clId="{F3069C2F-B40F-40C6-BFEA-314E78639B82}" dt="2023-09-05T21:33:12.754" v="3713" actId="26606"/>
          <ac:grpSpMkLst>
            <pc:docMk/>
            <pc:sldMk cId="1503735115" sldId="277"/>
            <ac:grpSpMk id="45" creationId="{032D8612-31EB-44CF-A1D0-14FD4C705424}"/>
          </ac:grpSpMkLst>
        </pc:grpChg>
        <pc:grpChg chg="add del">
          <ac:chgData name="almir innocenti" userId="120029997511f8f3" providerId="LiveId" clId="{F3069C2F-B40F-40C6-BFEA-314E78639B82}" dt="2023-09-05T20:00:59.191" v="3565" actId="26606"/>
          <ac:grpSpMkLst>
            <pc:docMk/>
            <pc:sldMk cId="1503735115" sldId="277"/>
            <ac:grpSpMk id="54" creationId="{654E48C8-2A00-4C54-BC9C-B18EE49E9C13}"/>
          </ac:grpSpMkLst>
        </pc:grpChg>
        <pc:grpChg chg="add del">
          <ac:chgData name="almir innocenti" userId="120029997511f8f3" providerId="LiveId" clId="{F3069C2F-B40F-40C6-BFEA-314E78639B82}" dt="2023-09-05T20:01:07.066" v="3575"/>
          <ac:grpSpMkLst>
            <pc:docMk/>
            <pc:sldMk cId="1503735115" sldId="277"/>
            <ac:grpSpMk id="64" creationId="{749C117F-F390-437B-ADB0-57E87EFF34F5}"/>
          </ac:grpSpMkLst>
        </pc:grpChg>
        <pc:grpChg chg="add del">
          <ac:chgData name="almir innocenti" userId="120029997511f8f3" providerId="LiveId" clId="{F3069C2F-B40F-40C6-BFEA-314E78639B82}" dt="2023-09-07T11:12:05.958" v="3843" actId="26606"/>
          <ac:grpSpMkLst>
            <pc:docMk/>
            <pc:sldMk cId="1503735115" sldId="277"/>
            <ac:grpSpMk id="73" creationId="{3AF6A671-C637-4547-85F4-51B6D1881399}"/>
          </ac:grpSpMkLst>
        </pc:grpChg>
        <pc:grpChg chg="add del">
          <ac:chgData name="almir innocenti" userId="120029997511f8f3" providerId="LiveId" clId="{F3069C2F-B40F-40C6-BFEA-314E78639B82}" dt="2023-09-07T11:24:48.963" v="3986"/>
          <ac:grpSpMkLst>
            <pc:docMk/>
            <pc:sldMk cId="1503735115" sldId="277"/>
            <ac:grpSpMk id="100" creationId="{FB9739EB-7F66-433D-841F-AB3CD18700B7}"/>
          </ac:grpSpMkLst>
        </pc:grpChg>
        <pc:picChg chg="mod">
          <ac:chgData name="almir innocenti" userId="120029997511f8f3" providerId="LiveId" clId="{F3069C2F-B40F-40C6-BFEA-314E78639B82}" dt="2023-09-07T12:00:56.831" v="4484" actId="26606"/>
          <ac:picMkLst>
            <pc:docMk/>
            <pc:sldMk cId="1503735115" sldId="277"/>
            <ac:picMk id="39" creationId="{F39A427D-68B7-A224-31FD-9DF3340F9A26}"/>
          </ac:picMkLst>
        </pc:picChg>
        <pc:picChg chg="add del">
          <ac:chgData name="almir innocenti" userId="120029997511f8f3" providerId="LiveId" clId="{F3069C2F-B40F-40C6-BFEA-314E78639B82}" dt="2023-09-07T11:25:05.451" v="3991" actId="26606"/>
          <ac:picMkLst>
            <pc:docMk/>
            <pc:sldMk cId="1503735115" sldId="277"/>
            <ac:picMk id="48" creationId="{76AAFF90-89E1-46D5-B8B5-3BFDBB92D867}"/>
          </ac:picMkLst>
        </pc:picChg>
        <pc:picChg chg="add del">
          <ac:chgData name="almir innocenti" userId="120029997511f8f3" providerId="LiveId" clId="{F3069C2F-B40F-40C6-BFEA-314E78639B82}" dt="2023-09-07T11:33:07.455" v="4087" actId="26606"/>
          <ac:picMkLst>
            <pc:docMk/>
            <pc:sldMk cId="1503735115" sldId="277"/>
            <ac:picMk id="55" creationId="{76AAFF90-89E1-46D5-B8B5-3BFDBB92D867}"/>
          </ac:picMkLst>
        </pc:picChg>
        <pc:picChg chg="add del">
          <ac:chgData name="almir innocenti" userId="120029997511f8f3" providerId="LiveId" clId="{F3069C2F-B40F-40C6-BFEA-314E78639B82}" dt="2023-09-07T11:43:04.095" v="4217" actId="26606"/>
          <ac:picMkLst>
            <pc:docMk/>
            <pc:sldMk cId="1503735115" sldId="277"/>
            <ac:picMk id="69" creationId="{76AAFF90-89E1-46D5-B8B5-3BFDBB92D867}"/>
          </ac:picMkLst>
        </pc:picChg>
        <pc:cxnChg chg="add del">
          <ac:chgData name="almir innocenti" userId="120029997511f8f3" providerId="LiveId" clId="{F3069C2F-B40F-40C6-BFEA-314E78639B82}" dt="2023-09-05T20:00:59.191" v="3565" actId="26606"/>
          <ac:cxnSpMkLst>
            <pc:docMk/>
            <pc:sldMk cId="1503735115" sldId="277"/>
            <ac:cxnSpMk id="50" creationId="{20742BC3-654B-4E41-9A6A-73A42E477639}"/>
          </ac:cxnSpMkLst>
        </pc:cxnChg>
        <pc:cxnChg chg="add del">
          <ac:chgData name="almir innocenti" userId="120029997511f8f3" providerId="LiveId" clId="{F3069C2F-B40F-40C6-BFEA-314E78639B82}" dt="2023-09-05T21:15:20.163" v="3623"/>
          <ac:cxnSpMkLst>
            <pc:docMk/>
            <pc:sldMk cId="1503735115" sldId="277"/>
            <ac:cxnSpMk id="59" creationId="{20742BC3-654B-4E41-9A6A-73A42E477639}"/>
          </ac:cxnSpMkLst>
        </pc:cxnChg>
        <pc:cxnChg chg="add del">
          <ac:chgData name="almir innocenti" userId="120029997511f8f3" providerId="LiveId" clId="{F3069C2F-B40F-40C6-BFEA-314E78639B82}" dt="2023-09-05T20:01:07.066" v="3575"/>
          <ac:cxnSpMkLst>
            <pc:docMk/>
            <pc:sldMk cId="1503735115" sldId="277"/>
            <ac:cxnSpMk id="70" creationId="{20742BC3-654B-4E41-9A6A-73A42E477639}"/>
          </ac:cxnSpMkLst>
        </pc:cxnChg>
      </pc:sldChg>
      <pc:sldChg chg="addSp delSp modSp add del mod setBg delDesignElem">
        <pc:chgData name="almir innocenti" userId="120029997511f8f3" providerId="LiveId" clId="{F3069C2F-B40F-40C6-BFEA-314E78639B82}" dt="2023-09-05T21:46:39.521" v="3791"/>
        <pc:sldMkLst>
          <pc:docMk/>
          <pc:sldMk cId="3793611046" sldId="278"/>
        </pc:sldMkLst>
        <pc:spChg chg="mod">
          <ac:chgData name="almir innocenti" userId="120029997511f8f3" providerId="LiveId" clId="{F3069C2F-B40F-40C6-BFEA-314E78639B82}" dt="2023-09-05T21:46:34.538" v="3785" actId="26606"/>
          <ac:spMkLst>
            <pc:docMk/>
            <pc:sldMk cId="3793611046" sldId="278"/>
            <ac:spMk id="2" creationId="{AFF4B597-2985-8FDD-970A-597ED9F5A473}"/>
          </ac:spMkLst>
        </pc:spChg>
        <pc:spChg chg="add del">
          <ac:chgData name="almir innocenti" userId="120029997511f8f3" providerId="LiveId" clId="{F3069C2F-B40F-40C6-BFEA-314E78639B82}" dt="2023-09-05T21:46:34.538" v="3785" actId="26606"/>
          <ac:spMkLst>
            <pc:docMk/>
            <pc:sldMk cId="3793611046" sldId="278"/>
            <ac:spMk id="8" creationId="{9180DE06-7362-4888-AADA-7AADD57AC49D}"/>
          </ac:spMkLst>
        </pc:spChg>
        <pc:spChg chg="add del">
          <ac:chgData name="almir innocenti" userId="120029997511f8f3" providerId="LiveId" clId="{F3069C2F-B40F-40C6-BFEA-314E78639B82}" dt="2023-09-05T21:46:34.538" v="3785" actId="26606"/>
          <ac:spMkLst>
            <pc:docMk/>
            <pc:sldMk cId="3793611046" sldId="278"/>
            <ac:spMk id="14" creationId="{04357C93-F0CB-4A1C-8F77-4E9063789819}"/>
          </ac:spMkLst>
        </pc:spChg>
        <pc:spChg chg="add del">
          <ac:chgData name="almir innocenti" userId="120029997511f8f3" providerId="LiveId" clId="{F3069C2F-B40F-40C6-BFEA-314E78639B82}" dt="2023-09-05T21:46:39.521" v="3791"/>
          <ac:spMkLst>
            <pc:docMk/>
            <pc:sldMk cId="3793611046" sldId="278"/>
            <ac:spMk id="40" creationId="{20D5D19D-0789-4518-B5DC-D47ADF69D25A}"/>
          </ac:spMkLst>
        </pc:spChg>
        <pc:spChg chg="add del">
          <ac:chgData name="almir innocenti" userId="120029997511f8f3" providerId="LiveId" clId="{F3069C2F-B40F-40C6-BFEA-314E78639B82}" dt="2023-09-05T21:46:39.521" v="3791"/>
          <ac:spMkLst>
            <pc:docMk/>
            <pc:sldMk cId="3793611046" sldId="278"/>
            <ac:spMk id="77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21:46:39.521" v="3791"/>
          <ac:spMkLst>
            <pc:docMk/>
            <pc:sldMk cId="3793611046" sldId="278"/>
            <ac:spMk id="78" creationId="{19C9EAEA-39D0-4B0E-A0EB-51E7B26740B1}"/>
          </ac:spMkLst>
        </pc:spChg>
        <pc:grpChg chg="add del">
          <ac:chgData name="almir innocenti" userId="120029997511f8f3" providerId="LiveId" clId="{F3069C2F-B40F-40C6-BFEA-314E78639B82}" dt="2023-09-05T21:46:34.538" v="3785" actId="26606"/>
          <ac:grpSpMkLst>
            <pc:docMk/>
            <pc:sldMk cId="3793611046" sldId="278"/>
            <ac:grpSpMk id="10" creationId="{3AF6A671-C637-4547-85F4-51B6D1881399}"/>
          </ac:grpSpMkLst>
        </pc:grpChg>
        <pc:grpChg chg="add del">
          <ac:chgData name="almir innocenti" userId="120029997511f8f3" providerId="LiveId" clId="{F3069C2F-B40F-40C6-BFEA-314E78639B82}" dt="2023-09-05T21:46:39.521" v="3791"/>
          <ac:grpSpMkLst>
            <pc:docMk/>
            <pc:sldMk cId="3793611046" sldId="278"/>
            <ac:grpSpMk id="43" creationId="{032D8612-31EB-44CF-A1D0-14FD4C705424}"/>
          </ac:grpSpMkLst>
        </pc:grpChg>
        <pc:picChg chg="add del mod">
          <ac:chgData name="almir innocenti" userId="120029997511f8f3" providerId="LiveId" clId="{F3069C2F-B40F-40C6-BFEA-314E78639B82}" dt="2023-09-05T21:46:37.680" v="3789"/>
          <ac:picMkLst>
            <pc:docMk/>
            <pc:sldMk cId="3793611046" sldId="278"/>
            <ac:picMk id="3" creationId="{99B1FD65-2CED-74C3-367E-128D75838CB2}"/>
          </ac:picMkLst>
        </pc:picChg>
        <pc:picChg chg="add del">
          <ac:chgData name="almir innocenti" userId="120029997511f8f3" providerId="LiveId" clId="{F3069C2F-B40F-40C6-BFEA-314E78639B82}" dt="2023-09-05T21:46:38.522" v="3790" actId="478"/>
          <ac:picMkLst>
            <pc:docMk/>
            <pc:sldMk cId="3793611046" sldId="278"/>
            <ac:picMk id="13" creationId="{9248D449-A716-F113-B31F-6A57C3ED3104}"/>
          </ac:picMkLst>
        </pc:picChg>
      </pc:sldChg>
      <pc:sldChg chg="addSp delSp add del setBg delDesignElem">
        <pc:chgData name="almir innocenti" userId="120029997511f8f3" providerId="LiveId" clId="{F3069C2F-B40F-40C6-BFEA-314E78639B82}" dt="2023-09-05T21:45:00.730" v="3767"/>
        <pc:sldMkLst>
          <pc:docMk/>
          <pc:sldMk cId="2262363428" sldId="279"/>
        </pc:sldMkLst>
        <pc:spChg chg="add del">
          <ac:chgData name="almir innocenti" userId="120029997511f8f3" providerId="LiveId" clId="{F3069C2F-B40F-40C6-BFEA-314E78639B82}" dt="2023-09-05T21:45:00.730" v="3767"/>
          <ac:spMkLst>
            <pc:docMk/>
            <pc:sldMk cId="2262363428" sldId="279"/>
            <ac:spMk id="40" creationId="{20D5D19D-0789-4518-B5DC-D47ADF69D25A}"/>
          </ac:spMkLst>
        </pc:spChg>
        <pc:spChg chg="add del">
          <ac:chgData name="almir innocenti" userId="120029997511f8f3" providerId="LiveId" clId="{F3069C2F-B40F-40C6-BFEA-314E78639B82}" dt="2023-09-05T21:45:00.730" v="3767"/>
          <ac:spMkLst>
            <pc:docMk/>
            <pc:sldMk cId="2262363428" sldId="279"/>
            <ac:spMk id="77" creationId="{B81933D1-5615-42C7-9C0B-4EB7105CCE2D}"/>
          </ac:spMkLst>
        </pc:spChg>
        <pc:spChg chg="add del">
          <ac:chgData name="almir innocenti" userId="120029997511f8f3" providerId="LiveId" clId="{F3069C2F-B40F-40C6-BFEA-314E78639B82}" dt="2023-09-05T21:45:00.730" v="3767"/>
          <ac:spMkLst>
            <pc:docMk/>
            <pc:sldMk cId="2262363428" sldId="279"/>
            <ac:spMk id="78" creationId="{19C9EAEA-39D0-4B0E-A0EB-51E7B26740B1}"/>
          </ac:spMkLst>
        </pc:spChg>
        <pc:grpChg chg="add del">
          <ac:chgData name="almir innocenti" userId="120029997511f8f3" providerId="LiveId" clId="{F3069C2F-B40F-40C6-BFEA-314E78639B82}" dt="2023-09-05T21:45:00.730" v="3767"/>
          <ac:grpSpMkLst>
            <pc:docMk/>
            <pc:sldMk cId="2262363428" sldId="279"/>
            <ac:grpSpMk id="43" creationId="{032D8612-31EB-44CF-A1D0-14FD4C705424}"/>
          </ac:grpSpMkLst>
        </pc:gr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157BBA-CF1A-4F60-89C4-3B1B0689F9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35C637-7519-44D5-8E5C-B2EEC8F9FB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Esigenze</a:t>
          </a:r>
          <a:endParaRPr lang="en-US"/>
        </a:p>
      </dgm:t>
    </dgm:pt>
    <dgm:pt modelId="{84CA073E-FDB2-434B-88FE-E7003D439FBB}" type="parTrans" cxnId="{05DD81BA-49A2-4F4D-9461-0CE4B9E03C4B}">
      <dgm:prSet/>
      <dgm:spPr/>
      <dgm:t>
        <a:bodyPr/>
        <a:lstStyle/>
        <a:p>
          <a:endParaRPr lang="en-US"/>
        </a:p>
      </dgm:t>
    </dgm:pt>
    <dgm:pt modelId="{FCF31EAA-B77B-4FC4-89A3-98D7EA484CD6}" type="sibTrans" cxnId="{05DD81BA-49A2-4F4D-9461-0CE4B9E03C4B}">
      <dgm:prSet/>
      <dgm:spPr/>
      <dgm:t>
        <a:bodyPr/>
        <a:lstStyle/>
        <a:p>
          <a:endParaRPr lang="en-US"/>
        </a:p>
      </dgm:t>
    </dgm:pt>
    <dgm:pt modelId="{E1A1B234-28CA-4FF5-BF89-CEED5069AF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Obbiettivi del progetto</a:t>
          </a:r>
          <a:endParaRPr lang="en-US"/>
        </a:p>
      </dgm:t>
    </dgm:pt>
    <dgm:pt modelId="{987BB0E1-BAB8-41B9-A157-BD7F5E8BF8A7}" type="parTrans" cxnId="{B6F0E18D-CF04-414A-A1F4-CFCDE832EE56}">
      <dgm:prSet/>
      <dgm:spPr/>
      <dgm:t>
        <a:bodyPr/>
        <a:lstStyle/>
        <a:p>
          <a:endParaRPr lang="en-US"/>
        </a:p>
      </dgm:t>
    </dgm:pt>
    <dgm:pt modelId="{47B787C4-7BF1-4FD7-95DF-D9615158E35D}" type="sibTrans" cxnId="{B6F0E18D-CF04-414A-A1F4-CFCDE832EE56}">
      <dgm:prSet/>
      <dgm:spPr/>
      <dgm:t>
        <a:bodyPr/>
        <a:lstStyle/>
        <a:p>
          <a:endParaRPr lang="en-US"/>
        </a:p>
      </dgm:t>
    </dgm:pt>
    <dgm:pt modelId="{BD7039A0-250D-4E96-82EB-EAACD88AC83B}" type="pres">
      <dgm:prSet presAssocID="{23157BBA-CF1A-4F60-89C4-3B1B0689F927}" presName="root" presStyleCnt="0">
        <dgm:presLayoutVars>
          <dgm:dir/>
          <dgm:resizeHandles val="exact"/>
        </dgm:presLayoutVars>
      </dgm:prSet>
      <dgm:spPr/>
    </dgm:pt>
    <dgm:pt modelId="{34BCAEAF-2A39-459B-9531-81D0C586DF94}" type="pres">
      <dgm:prSet presAssocID="{6935C637-7519-44D5-8E5C-B2EEC8F9FB52}" presName="compNode" presStyleCnt="0"/>
      <dgm:spPr/>
    </dgm:pt>
    <dgm:pt modelId="{CF4D0C40-441E-4CAB-AF3F-A070D985BE49}" type="pres">
      <dgm:prSet presAssocID="{6935C637-7519-44D5-8E5C-B2EEC8F9FB52}" presName="bgRect" presStyleLbl="bgShp" presStyleIdx="0" presStyleCnt="2"/>
      <dgm:spPr/>
    </dgm:pt>
    <dgm:pt modelId="{06A8C0BC-9973-41F5-ACBE-00236FB24360}" type="pres">
      <dgm:prSet presAssocID="{6935C637-7519-44D5-8E5C-B2EEC8F9FB5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1D775D7-BFA3-4D00-956B-BB117B7BB715}" type="pres">
      <dgm:prSet presAssocID="{6935C637-7519-44D5-8E5C-B2EEC8F9FB52}" presName="spaceRect" presStyleCnt="0"/>
      <dgm:spPr/>
    </dgm:pt>
    <dgm:pt modelId="{615CD002-7F00-4D0A-99C2-C3ADCC6BFA49}" type="pres">
      <dgm:prSet presAssocID="{6935C637-7519-44D5-8E5C-B2EEC8F9FB52}" presName="parTx" presStyleLbl="revTx" presStyleIdx="0" presStyleCnt="2">
        <dgm:presLayoutVars>
          <dgm:chMax val="0"/>
          <dgm:chPref val="0"/>
        </dgm:presLayoutVars>
      </dgm:prSet>
      <dgm:spPr/>
    </dgm:pt>
    <dgm:pt modelId="{C19AA7EF-2AE6-4032-B4A8-1FC7CC946355}" type="pres">
      <dgm:prSet presAssocID="{FCF31EAA-B77B-4FC4-89A3-98D7EA484CD6}" presName="sibTrans" presStyleCnt="0"/>
      <dgm:spPr/>
    </dgm:pt>
    <dgm:pt modelId="{3D7BC40E-3717-4AF4-A19B-F96AD75A6A86}" type="pres">
      <dgm:prSet presAssocID="{E1A1B234-28CA-4FF5-BF89-CEED5069AFE7}" presName="compNode" presStyleCnt="0"/>
      <dgm:spPr/>
    </dgm:pt>
    <dgm:pt modelId="{89C10334-4C3E-45BD-83B6-B54A53545E70}" type="pres">
      <dgm:prSet presAssocID="{E1A1B234-28CA-4FF5-BF89-CEED5069AFE7}" presName="bgRect" presStyleLbl="bgShp" presStyleIdx="1" presStyleCnt="2"/>
      <dgm:spPr/>
    </dgm:pt>
    <dgm:pt modelId="{67F65A5A-71FC-41CE-BC35-D5E7C6717AD7}" type="pres">
      <dgm:prSet presAssocID="{E1A1B234-28CA-4FF5-BF89-CEED5069AFE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813C4970-91C0-4B79-824D-3B3B550A1F1E}" type="pres">
      <dgm:prSet presAssocID="{E1A1B234-28CA-4FF5-BF89-CEED5069AFE7}" presName="spaceRect" presStyleCnt="0"/>
      <dgm:spPr/>
    </dgm:pt>
    <dgm:pt modelId="{40F684E7-2F84-411E-BDA5-6285C47DC629}" type="pres">
      <dgm:prSet presAssocID="{E1A1B234-28CA-4FF5-BF89-CEED5069AFE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6F0E18D-CF04-414A-A1F4-CFCDE832EE56}" srcId="{23157BBA-CF1A-4F60-89C4-3B1B0689F927}" destId="{E1A1B234-28CA-4FF5-BF89-CEED5069AFE7}" srcOrd="1" destOrd="0" parTransId="{987BB0E1-BAB8-41B9-A157-BD7F5E8BF8A7}" sibTransId="{47B787C4-7BF1-4FD7-95DF-D9615158E35D}"/>
    <dgm:cxn modelId="{BBD1CEB2-5D68-462C-B0D5-F6F78457B1A6}" type="presOf" srcId="{23157BBA-CF1A-4F60-89C4-3B1B0689F927}" destId="{BD7039A0-250D-4E96-82EB-EAACD88AC83B}" srcOrd="0" destOrd="0" presId="urn:microsoft.com/office/officeart/2018/2/layout/IconVerticalSolidList"/>
    <dgm:cxn modelId="{05DD81BA-49A2-4F4D-9461-0CE4B9E03C4B}" srcId="{23157BBA-CF1A-4F60-89C4-3B1B0689F927}" destId="{6935C637-7519-44D5-8E5C-B2EEC8F9FB52}" srcOrd="0" destOrd="0" parTransId="{84CA073E-FDB2-434B-88FE-E7003D439FBB}" sibTransId="{FCF31EAA-B77B-4FC4-89A3-98D7EA484CD6}"/>
    <dgm:cxn modelId="{9800E8BD-9DCB-431E-8F96-A0C923576623}" type="presOf" srcId="{E1A1B234-28CA-4FF5-BF89-CEED5069AFE7}" destId="{40F684E7-2F84-411E-BDA5-6285C47DC629}" srcOrd="0" destOrd="0" presId="urn:microsoft.com/office/officeart/2018/2/layout/IconVerticalSolidList"/>
    <dgm:cxn modelId="{E3DAA9DB-CACF-4E92-987E-839F172E9852}" type="presOf" srcId="{6935C637-7519-44D5-8E5C-B2EEC8F9FB52}" destId="{615CD002-7F00-4D0A-99C2-C3ADCC6BFA49}" srcOrd="0" destOrd="0" presId="urn:microsoft.com/office/officeart/2018/2/layout/IconVerticalSolidList"/>
    <dgm:cxn modelId="{B430110B-9635-4F0A-BBE1-ECB39A5BCC35}" type="presParOf" srcId="{BD7039A0-250D-4E96-82EB-EAACD88AC83B}" destId="{34BCAEAF-2A39-459B-9531-81D0C586DF94}" srcOrd="0" destOrd="0" presId="urn:microsoft.com/office/officeart/2018/2/layout/IconVerticalSolidList"/>
    <dgm:cxn modelId="{0BDE1FDD-A880-43A7-A3C9-798BF08B7734}" type="presParOf" srcId="{34BCAEAF-2A39-459B-9531-81D0C586DF94}" destId="{CF4D0C40-441E-4CAB-AF3F-A070D985BE49}" srcOrd="0" destOrd="0" presId="urn:microsoft.com/office/officeart/2018/2/layout/IconVerticalSolidList"/>
    <dgm:cxn modelId="{D3C006AF-9411-42D0-ADF1-81FAD19EDCAD}" type="presParOf" srcId="{34BCAEAF-2A39-459B-9531-81D0C586DF94}" destId="{06A8C0BC-9973-41F5-ACBE-00236FB24360}" srcOrd="1" destOrd="0" presId="urn:microsoft.com/office/officeart/2018/2/layout/IconVerticalSolidList"/>
    <dgm:cxn modelId="{4B258EAC-D7C9-4556-ADF7-F650A3A727CB}" type="presParOf" srcId="{34BCAEAF-2A39-459B-9531-81D0C586DF94}" destId="{B1D775D7-BFA3-4D00-956B-BB117B7BB715}" srcOrd="2" destOrd="0" presId="urn:microsoft.com/office/officeart/2018/2/layout/IconVerticalSolidList"/>
    <dgm:cxn modelId="{FB63C804-DFEC-41FE-B8E5-EF31930306E4}" type="presParOf" srcId="{34BCAEAF-2A39-459B-9531-81D0C586DF94}" destId="{615CD002-7F00-4D0A-99C2-C3ADCC6BFA49}" srcOrd="3" destOrd="0" presId="urn:microsoft.com/office/officeart/2018/2/layout/IconVerticalSolidList"/>
    <dgm:cxn modelId="{72E93D1D-278A-4200-B007-73C3FBAF2FF5}" type="presParOf" srcId="{BD7039A0-250D-4E96-82EB-EAACD88AC83B}" destId="{C19AA7EF-2AE6-4032-B4A8-1FC7CC946355}" srcOrd="1" destOrd="0" presId="urn:microsoft.com/office/officeart/2018/2/layout/IconVerticalSolidList"/>
    <dgm:cxn modelId="{AD78BADA-736B-4C0B-9C30-F61CFECA57DE}" type="presParOf" srcId="{BD7039A0-250D-4E96-82EB-EAACD88AC83B}" destId="{3D7BC40E-3717-4AF4-A19B-F96AD75A6A86}" srcOrd="2" destOrd="0" presId="urn:microsoft.com/office/officeart/2018/2/layout/IconVerticalSolidList"/>
    <dgm:cxn modelId="{4A6ABD38-406B-44BE-AF6C-7AF13F400694}" type="presParOf" srcId="{3D7BC40E-3717-4AF4-A19B-F96AD75A6A86}" destId="{89C10334-4C3E-45BD-83B6-B54A53545E70}" srcOrd="0" destOrd="0" presId="urn:microsoft.com/office/officeart/2018/2/layout/IconVerticalSolidList"/>
    <dgm:cxn modelId="{DBF1771E-D109-47E6-B7C2-22600E077DCA}" type="presParOf" srcId="{3D7BC40E-3717-4AF4-A19B-F96AD75A6A86}" destId="{67F65A5A-71FC-41CE-BC35-D5E7C6717AD7}" srcOrd="1" destOrd="0" presId="urn:microsoft.com/office/officeart/2018/2/layout/IconVerticalSolidList"/>
    <dgm:cxn modelId="{B9CDBC31-7E66-4179-8B01-F8DE70D7D664}" type="presParOf" srcId="{3D7BC40E-3717-4AF4-A19B-F96AD75A6A86}" destId="{813C4970-91C0-4B79-824D-3B3B550A1F1E}" srcOrd="2" destOrd="0" presId="urn:microsoft.com/office/officeart/2018/2/layout/IconVerticalSolidList"/>
    <dgm:cxn modelId="{E52B27B3-0F37-4CF3-A58E-C6DBF8472805}" type="presParOf" srcId="{3D7BC40E-3717-4AF4-A19B-F96AD75A6A86}" destId="{40F684E7-2F84-411E-BDA5-6285C47DC6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5D3ADD-EA3D-4E4E-BCAB-32162D6EA53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B59F253-93B8-4A1E-9437-279B3A1ABC20}">
      <dgm:prSet/>
      <dgm:spPr/>
      <dgm:t>
        <a:bodyPr/>
        <a:lstStyle/>
        <a:p>
          <a:r>
            <a:rPr lang="en-US" baseline="0"/>
            <a:t>Immagine dell’azienda</a:t>
          </a:r>
          <a:endParaRPr lang="en-US"/>
        </a:p>
      </dgm:t>
    </dgm:pt>
    <dgm:pt modelId="{CDE83347-ADF9-44C5-AE0E-A46D1B208F28}" type="parTrans" cxnId="{589E9591-CE04-4471-9E49-B127F6E0536A}">
      <dgm:prSet/>
      <dgm:spPr/>
      <dgm:t>
        <a:bodyPr/>
        <a:lstStyle/>
        <a:p>
          <a:endParaRPr lang="en-US"/>
        </a:p>
      </dgm:t>
    </dgm:pt>
    <dgm:pt modelId="{3E15CFA6-D167-4834-8923-967C9BFC63C3}" type="sibTrans" cxnId="{589E9591-CE04-4471-9E49-B127F6E0536A}">
      <dgm:prSet/>
      <dgm:spPr/>
      <dgm:t>
        <a:bodyPr/>
        <a:lstStyle/>
        <a:p>
          <a:endParaRPr lang="en-US"/>
        </a:p>
      </dgm:t>
    </dgm:pt>
    <dgm:pt modelId="{24B0429D-B6A6-442C-BFC6-51CC6371EDB4}">
      <dgm:prSet/>
      <dgm:spPr/>
      <dgm:t>
        <a:bodyPr/>
        <a:lstStyle/>
        <a:p>
          <a:r>
            <a:rPr lang="en-US" baseline="0"/>
            <a:t>Coerenza immagine azienda</a:t>
          </a:r>
          <a:endParaRPr lang="en-US"/>
        </a:p>
      </dgm:t>
    </dgm:pt>
    <dgm:pt modelId="{6EFC0463-BCB5-4AD1-95D0-1E6575DF1837}" type="parTrans" cxnId="{E3989A0B-B4ED-4982-A1D1-D5F5E9544DF4}">
      <dgm:prSet/>
      <dgm:spPr/>
      <dgm:t>
        <a:bodyPr/>
        <a:lstStyle/>
        <a:p>
          <a:endParaRPr lang="en-US"/>
        </a:p>
      </dgm:t>
    </dgm:pt>
    <dgm:pt modelId="{43304E98-4874-439A-BC7A-9DB69B7B700A}" type="sibTrans" cxnId="{E3989A0B-B4ED-4982-A1D1-D5F5E9544DF4}">
      <dgm:prSet/>
      <dgm:spPr/>
      <dgm:t>
        <a:bodyPr/>
        <a:lstStyle/>
        <a:p>
          <a:endParaRPr lang="en-US"/>
        </a:p>
      </dgm:t>
    </dgm:pt>
    <dgm:pt modelId="{54AA94EC-B454-484A-B06D-F40252CB0336}" type="pres">
      <dgm:prSet presAssocID="{865D3ADD-EA3D-4E4E-BCAB-32162D6EA532}" presName="root" presStyleCnt="0">
        <dgm:presLayoutVars>
          <dgm:dir/>
          <dgm:resizeHandles val="exact"/>
        </dgm:presLayoutVars>
      </dgm:prSet>
      <dgm:spPr/>
    </dgm:pt>
    <dgm:pt modelId="{CAF00F62-A855-4946-8204-3D10741841A1}" type="pres">
      <dgm:prSet presAssocID="{3B59F253-93B8-4A1E-9437-279B3A1ABC20}" presName="compNode" presStyleCnt="0"/>
      <dgm:spPr/>
    </dgm:pt>
    <dgm:pt modelId="{9DEF2E3F-6860-430B-80B7-AAB0C04D1899}" type="pres">
      <dgm:prSet presAssocID="{3B59F253-93B8-4A1E-9437-279B3A1ABC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tocamera"/>
        </a:ext>
      </dgm:extLst>
    </dgm:pt>
    <dgm:pt modelId="{6442A99A-B800-437B-A578-16656426859C}" type="pres">
      <dgm:prSet presAssocID="{3B59F253-93B8-4A1E-9437-279B3A1ABC20}" presName="spaceRect" presStyleCnt="0"/>
      <dgm:spPr/>
    </dgm:pt>
    <dgm:pt modelId="{DF8FA189-3B03-47F3-A075-F80352B195E1}" type="pres">
      <dgm:prSet presAssocID="{3B59F253-93B8-4A1E-9437-279B3A1ABC20}" presName="textRect" presStyleLbl="revTx" presStyleIdx="0" presStyleCnt="2">
        <dgm:presLayoutVars>
          <dgm:chMax val="1"/>
          <dgm:chPref val="1"/>
        </dgm:presLayoutVars>
      </dgm:prSet>
      <dgm:spPr/>
    </dgm:pt>
    <dgm:pt modelId="{B2D4FC04-6D87-4DAC-A391-9D2D873130F1}" type="pres">
      <dgm:prSet presAssocID="{3E15CFA6-D167-4834-8923-967C9BFC63C3}" presName="sibTrans" presStyleCnt="0"/>
      <dgm:spPr/>
    </dgm:pt>
    <dgm:pt modelId="{D0B3604D-B0B4-49A8-886D-3047D5A5BA92}" type="pres">
      <dgm:prSet presAssocID="{24B0429D-B6A6-442C-BFC6-51CC6371EDB4}" presName="compNode" presStyleCnt="0"/>
      <dgm:spPr/>
    </dgm:pt>
    <dgm:pt modelId="{642FC3AA-366D-4B88-BAFD-7E5E55ABFCDC}" type="pres">
      <dgm:prSet presAssocID="{24B0429D-B6A6-442C-BFC6-51CC6371EDB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2DE8BABC-600D-4E69-BCA1-4824C80E51B9}" type="pres">
      <dgm:prSet presAssocID="{24B0429D-B6A6-442C-BFC6-51CC6371EDB4}" presName="spaceRect" presStyleCnt="0"/>
      <dgm:spPr/>
    </dgm:pt>
    <dgm:pt modelId="{288FB9A2-D4ED-4D35-97CA-C4D03E9DAA14}" type="pres">
      <dgm:prSet presAssocID="{24B0429D-B6A6-442C-BFC6-51CC6371EDB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3989A0B-B4ED-4982-A1D1-D5F5E9544DF4}" srcId="{865D3ADD-EA3D-4E4E-BCAB-32162D6EA532}" destId="{24B0429D-B6A6-442C-BFC6-51CC6371EDB4}" srcOrd="1" destOrd="0" parTransId="{6EFC0463-BCB5-4AD1-95D0-1E6575DF1837}" sibTransId="{43304E98-4874-439A-BC7A-9DB69B7B700A}"/>
    <dgm:cxn modelId="{CC6ACC12-2727-4824-8C1E-FF018587813E}" type="presOf" srcId="{3B59F253-93B8-4A1E-9437-279B3A1ABC20}" destId="{DF8FA189-3B03-47F3-A075-F80352B195E1}" srcOrd="0" destOrd="0" presId="urn:microsoft.com/office/officeart/2018/2/layout/IconLabelList"/>
    <dgm:cxn modelId="{BAA80B74-E6E8-456C-AD6A-65D207AA019A}" type="presOf" srcId="{24B0429D-B6A6-442C-BFC6-51CC6371EDB4}" destId="{288FB9A2-D4ED-4D35-97CA-C4D03E9DAA14}" srcOrd="0" destOrd="0" presId="urn:microsoft.com/office/officeart/2018/2/layout/IconLabelList"/>
    <dgm:cxn modelId="{589E9591-CE04-4471-9E49-B127F6E0536A}" srcId="{865D3ADD-EA3D-4E4E-BCAB-32162D6EA532}" destId="{3B59F253-93B8-4A1E-9437-279B3A1ABC20}" srcOrd="0" destOrd="0" parTransId="{CDE83347-ADF9-44C5-AE0E-A46D1B208F28}" sibTransId="{3E15CFA6-D167-4834-8923-967C9BFC63C3}"/>
    <dgm:cxn modelId="{F8DBADF1-44A6-4A43-97BF-204DFDDC5F9A}" type="presOf" srcId="{865D3ADD-EA3D-4E4E-BCAB-32162D6EA532}" destId="{54AA94EC-B454-484A-B06D-F40252CB0336}" srcOrd="0" destOrd="0" presId="urn:microsoft.com/office/officeart/2018/2/layout/IconLabelList"/>
    <dgm:cxn modelId="{887C7F5C-5E30-4551-BB50-3A00E0ADCF1A}" type="presParOf" srcId="{54AA94EC-B454-484A-B06D-F40252CB0336}" destId="{CAF00F62-A855-4946-8204-3D10741841A1}" srcOrd="0" destOrd="0" presId="urn:microsoft.com/office/officeart/2018/2/layout/IconLabelList"/>
    <dgm:cxn modelId="{67BB361A-41E7-404E-A244-931F1B4B0A82}" type="presParOf" srcId="{CAF00F62-A855-4946-8204-3D10741841A1}" destId="{9DEF2E3F-6860-430B-80B7-AAB0C04D1899}" srcOrd="0" destOrd="0" presId="urn:microsoft.com/office/officeart/2018/2/layout/IconLabelList"/>
    <dgm:cxn modelId="{DCC98714-70C6-4492-B71B-207F11DF7109}" type="presParOf" srcId="{CAF00F62-A855-4946-8204-3D10741841A1}" destId="{6442A99A-B800-437B-A578-16656426859C}" srcOrd="1" destOrd="0" presId="urn:microsoft.com/office/officeart/2018/2/layout/IconLabelList"/>
    <dgm:cxn modelId="{1F05871F-8FC9-49E4-8BBB-DDF4499E96D5}" type="presParOf" srcId="{CAF00F62-A855-4946-8204-3D10741841A1}" destId="{DF8FA189-3B03-47F3-A075-F80352B195E1}" srcOrd="2" destOrd="0" presId="urn:microsoft.com/office/officeart/2018/2/layout/IconLabelList"/>
    <dgm:cxn modelId="{E5FE0B97-8667-4CA8-A6B8-0B7F4D7B0452}" type="presParOf" srcId="{54AA94EC-B454-484A-B06D-F40252CB0336}" destId="{B2D4FC04-6D87-4DAC-A391-9D2D873130F1}" srcOrd="1" destOrd="0" presId="urn:microsoft.com/office/officeart/2018/2/layout/IconLabelList"/>
    <dgm:cxn modelId="{DABD4EE1-CE08-42E2-BC83-BE6DE04A73F0}" type="presParOf" srcId="{54AA94EC-B454-484A-B06D-F40252CB0336}" destId="{D0B3604D-B0B4-49A8-886D-3047D5A5BA92}" srcOrd="2" destOrd="0" presId="urn:microsoft.com/office/officeart/2018/2/layout/IconLabelList"/>
    <dgm:cxn modelId="{69103FD8-7DF2-4C9D-A07F-9B9F4CD3A400}" type="presParOf" srcId="{D0B3604D-B0B4-49A8-886D-3047D5A5BA92}" destId="{642FC3AA-366D-4B88-BAFD-7E5E55ABFCDC}" srcOrd="0" destOrd="0" presId="urn:microsoft.com/office/officeart/2018/2/layout/IconLabelList"/>
    <dgm:cxn modelId="{032D48FC-15D8-4FE3-BC55-16227F8D69BC}" type="presParOf" srcId="{D0B3604D-B0B4-49A8-886D-3047D5A5BA92}" destId="{2DE8BABC-600D-4E69-BCA1-4824C80E51B9}" srcOrd="1" destOrd="0" presId="urn:microsoft.com/office/officeart/2018/2/layout/IconLabelList"/>
    <dgm:cxn modelId="{10A9BF85-EE09-42B8-BAEA-C3B627D0B866}" type="presParOf" srcId="{D0B3604D-B0B4-49A8-886D-3047D5A5BA92}" destId="{288FB9A2-D4ED-4D35-97CA-C4D03E9DAA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9EA35E-F351-4BA1-9B15-B2C8ED1624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D6063A1-B7A6-41D7-BE15-4A959A0E82DB}">
      <dgm:prSet/>
      <dgm:spPr/>
      <dgm:t>
        <a:bodyPr/>
        <a:lstStyle/>
        <a:p>
          <a:r>
            <a:rPr lang="en-US"/>
            <a:t>Analisi colori</a:t>
          </a:r>
        </a:p>
      </dgm:t>
    </dgm:pt>
    <dgm:pt modelId="{8109E42D-4BE4-4C0E-BC40-0F3E5F6EBD34}" type="parTrans" cxnId="{AD62AC46-2040-4694-A03B-788453BD5EB0}">
      <dgm:prSet/>
      <dgm:spPr/>
      <dgm:t>
        <a:bodyPr/>
        <a:lstStyle/>
        <a:p>
          <a:endParaRPr lang="en-US"/>
        </a:p>
      </dgm:t>
    </dgm:pt>
    <dgm:pt modelId="{7E6FC2A6-78ED-4E04-8C43-588C478879E8}" type="sibTrans" cxnId="{AD62AC46-2040-4694-A03B-788453BD5EB0}">
      <dgm:prSet/>
      <dgm:spPr/>
      <dgm:t>
        <a:bodyPr/>
        <a:lstStyle/>
        <a:p>
          <a:endParaRPr lang="en-US"/>
        </a:p>
      </dgm:t>
    </dgm:pt>
    <dgm:pt modelId="{10391C2B-4910-443A-9AB0-4C3A3B4E290A}">
      <dgm:prSet/>
      <dgm:spPr/>
      <dgm:t>
        <a:bodyPr/>
        <a:lstStyle/>
        <a:p>
          <a:r>
            <a:rPr lang="en-US"/>
            <a:t>Analisi caratteri</a:t>
          </a:r>
        </a:p>
      </dgm:t>
    </dgm:pt>
    <dgm:pt modelId="{5D564A57-77D7-449D-9D94-46FDDC58EF43}" type="parTrans" cxnId="{13E01B59-33D4-456B-9159-323183727E35}">
      <dgm:prSet/>
      <dgm:spPr/>
      <dgm:t>
        <a:bodyPr/>
        <a:lstStyle/>
        <a:p>
          <a:endParaRPr lang="en-US"/>
        </a:p>
      </dgm:t>
    </dgm:pt>
    <dgm:pt modelId="{61B2B417-4EDD-4816-A048-5E3204B5DFCA}" type="sibTrans" cxnId="{13E01B59-33D4-456B-9159-323183727E35}">
      <dgm:prSet/>
      <dgm:spPr/>
      <dgm:t>
        <a:bodyPr/>
        <a:lstStyle/>
        <a:p>
          <a:endParaRPr lang="en-US"/>
        </a:p>
      </dgm:t>
    </dgm:pt>
    <dgm:pt modelId="{EF99CCAE-F89A-4727-82E6-B54AA4A45B8A}">
      <dgm:prSet/>
      <dgm:spPr/>
      <dgm:t>
        <a:bodyPr/>
        <a:lstStyle/>
        <a:p>
          <a:r>
            <a:rPr lang="en-US"/>
            <a:t>Analisi impatto visivo</a:t>
          </a:r>
        </a:p>
      </dgm:t>
    </dgm:pt>
    <dgm:pt modelId="{366F0CA4-9207-469D-8E51-FDAC0F1E78A0}" type="parTrans" cxnId="{35EBB008-D450-4D19-9696-30A7809BEFBD}">
      <dgm:prSet/>
      <dgm:spPr/>
      <dgm:t>
        <a:bodyPr/>
        <a:lstStyle/>
        <a:p>
          <a:endParaRPr lang="en-US"/>
        </a:p>
      </dgm:t>
    </dgm:pt>
    <dgm:pt modelId="{684AC8BB-665F-4831-A9FC-94AD34BE0393}" type="sibTrans" cxnId="{35EBB008-D450-4D19-9696-30A7809BEFBD}">
      <dgm:prSet/>
      <dgm:spPr/>
      <dgm:t>
        <a:bodyPr/>
        <a:lstStyle/>
        <a:p>
          <a:endParaRPr lang="en-US"/>
        </a:p>
      </dgm:t>
    </dgm:pt>
    <dgm:pt modelId="{4E6282F6-47A0-473C-9692-C6B17FC8BFC2}">
      <dgm:prSet/>
      <dgm:spPr/>
      <dgm:t>
        <a:bodyPr/>
        <a:lstStyle/>
        <a:p>
          <a:r>
            <a:rPr lang="en-US"/>
            <a:t>Identità del marchio</a:t>
          </a:r>
        </a:p>
      </dgm:t>
    </dgm:pt>
    <dgm:pt modelId="{BDF10DE6-E6E8-40EC-B80F-BA2EB29C1F7C}" type="parTrans" cxnId="{23EB03B4-24EC-4933-9E1E-05363829A189}">
      <dgm:prSet/>
      <dgm:spPr/>
      <dgm:t>
        <a:bodyPr/>
        <a:lstStyle/>
        <a:p>
          <a:endParaRPr lang="en-US"/>
        </a:p>
      </dgm:t>
    </dgm:pt>
    <dgm:pt modelId="{C45A366F-2338-46A4-8F99-BB01B89F68E9}" type="sibTrans" cxnId="{23EB03B4-24EC-4933-9E1E-05363829A189}">
      <dgm:prSet/>
      <dgm:spPr/>
      <dgm:t>
        <a:bodyPr/>
        <a:lstStyle/>
        <a:p>
          <a:endParaRPr lang="en-US"/>
        </a:p>
      </dgm:t>
    </dgm:pt>
    <dgm:pt modelId="{30394538-1DA8-4A96-9963-A5A26328B97A}" type="pres">
      <dgm:prSet presAssocID="{1E9EA35E-F351-4BA1-9B15-B2C8ED162479}" presName="root" presStyleCnt="0">
        <dgm:presLayoutVars>
          <dgm:dir/>
          <dgm:resizeHandles val="exact"/>
        </dgm:presLayoutVars>
      </dgm:prSet>
      <dgm:spPr/>
    </dgm:pt>
    <dgm:pt modelId="{988BC2B8-91A1-4723-90C9-62F95661699A}" type="pres">
      <dgm:prSet presAssocID="{2D6063A1-B7A6-41D7-BE15-4A959A0E82DB}" presName="compNode" presStyleCnt="0"/>
      <dgm:spPr/>
    </dgm:pt>
    <dgm:pt modelId="{625078F6-F023-4A1E-AC77-BC22B865EC44}" type="pres">
      <dgm:prSet presAssocID="{2D6063A1-B7A6-41D7-BE15-4A959A0E82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volozza"/>
        </a:ext>
      </dgm:extLst>
    </dgm:pt>
    <dgm:pt modelId="{BD9682E2-3C0C-4AE2-9ECF-B832846FA4AE}" type="pres">
      <dgm:prSet presAssocID="{2D6063A1-B7A6-41D7-BE15-4A959A0E82DB}" presName="spaceRect" presStyleCnt="0"/>
      <dgm:spPr/>
    </dgm:pt>
    <dgm:pt modelId="{CFE36F49-0314-43B2-9DDA-F3B6F2B5306B}" type="pres">
      <dgm:prSet presAssocID="{2D6063A1-B7A6-41D7-BE15-4A959A0E82DB}" presName="textRect" presStyleLbl="revTx" presStyleIdx="0" presStyleCnt="4">
        <dgm:presLayoutVars>
          <dgm:chMax val="1"/>
          <dgm:chPref val="1"/>
        </dgm:presLayoutVars>
      </dgm:prSet>
      <dgm:spPr/>
    </dgm:pt>
    <dgm:pt modelId="{AAADD4E9-52FD-4D5B-B1F3-0C280FD4646D}" type="pres">
      <dgm:prSet presAssocID="{7E6FC2A6-78ED-4E04-8C43-588C478879E8}" presName="sibTrans" presStyleCnt="0"/>
      <dgm:spPr/>
    </dgm:pt>
    <dgm:pt modelId="{D20A412A-D30E-4D64-AA81-2C15E1681A5D}" type="pres">
      <dgm:prSet presAssocID="{10391C2B-4910-443A-9AB0-4C3A3B4E290A}" presName="compNode" presStyleCnt="0"/>
      <dgm:spPr/>
    </dgm:pt>
    <dgm:pt modelId="{F11C06E9-E77B-4186-A871-64EC62708CD2}" type="pres">
      <dgm:prSet presAssocID="{10391C2B-4910-443A-9AB0-4C3A3B4E29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EA9C3EFD-0B3D-4C56-BEF1-4F0BFF8CB696}" type="pres">
      <dgm:prSet presAssocID="{10391C2B-4910-443A-9AB0-4C3A3B4E290A}" presName="spaceRect" presStyleCnt="0"/>
      <dgm:spPr/>
    </dgm:pt>
    <dgm:pt modelId="{E2712A5B-0766-4B4A-B3BF-322981B09D9C}" type="pres">
      <dgm:prSet presAssocID="{10391C2B-4910-443A-9AB0-4C3A3B4E290A}" presName="textRect" presStyleLbl="revTx" presStyleIdx="1" presStyleCnt="4">
        <dgm:presLayoutVars>
          <dgm:chMax val="1"/>
          <dgm:chPref val="1"/>
        </dgm:presLayoutVars>
      </dgm:prSet>
      <dgm:spPr/>
    </dgm:pt>
    <dgm:pt modelId="{1F5F90E1-8F97-420D-9383-55FE0E828373}" type="pres">
      <dgm:prSet presAssocID="{61B2B417-4EDD-4816-A048-5E3204B5DFCA}" presName="sibTrans" presStyleCnt="0"/>
      <dgm:spPr/>
    </dgm:pt>
    <dgm:pt modelId="{1B5FAAEF-9A47-4C30-AAB2-539E57F46542}" type="pres">
      <dgm:prSet presAssocID="{EF99CCAE-F89A-4727-82E6-B54AA4A45B8A}" presName="compNode" presStyleCnt="0"/>
      <dgm:spPr/>
    </dgm:pt>
    <dgm:pt modelId="{BFE4F609-5C74-4C56-A481-09F7886E3FE7}" type="pres">
      <dgm:prSet presAssocID="{EF99CCAE-F89A-4727-82E6-B54AA4A45B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chio"/>
        </a:ext>
      </dgm:extLst>
    </dgm:pt>
    <dgm:pt modelId="{20FCC3B2-2360-4EA4-9464-474969946A42}" type="pres">
      <dgm:prSet presAssocID="{EF99CCAE-F89A-4727-82E6-B54AA4A45B8A}" presName="spaceRect" presStyleCnt="0"/>
      <dgm:spPr/>
    </dgm:pt>
    <dgm:pt modelId="{7A1F4D08-16C8-472C-879D-86EE36024979}" type="pres">
      <dgm:prSet presAssocID="{EF99CCAE-F89A-4727-82E6-B54AA4A45B8A}" presName="textRect" presStyleLbl="revTx" presStyleIdx="2" presStyleCnt="4">
        <dgm:presLayoutVars>
          <dgm:chMax val="1"/>
          <dgm:chPref val="1"/>
        </dgm:presLayoutVars>
      </dgm:prSet>
      <dgm:spPr/>
    </dgm:pt>
    <dgm:pt modelId="{7F946CBF-9CA7-4FE8-8DCD-D002ED7C9FC9}" type="pres">
      <dgm:prSet presAssocID="{684AC8BB-665F-4831-A9FC-94AD34BE0393}" presName="sibTrans" presStyleCnt="0"/>
      <dgm:spPr/>
    </dgm:pt>
    <dgm:pt modelId="{083C23AA-79EC-4CAD-BAC3-AFA7B835E635}" type="pres">
      <dgm:prSet presAssocID="{4E6282F6-47A0-473C-9692-C6B17FC8BFC2}" presName="compNode" presStyleCnt="0"/>
      <dgm:spPr/>
    </dgm:pt>
    <dgm:pt modelId="{6BD5349F-77BA-4F31-80B1-9C44D3D8DB0E}" type="pres">
      <dgm:prSet presAssocID="{4E6282F6-47A0-473C-9692-C6B17FC8BFC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1945A54A-AF5D-4C91-9459-70B3D83EF908}" type="pres">
      <dgm:prSet presAssocID="{4E6282F6-47A0-473C-9692-C6B17FC8BFC2}" presName="spaceRect" presStyleCnt="0"/>
      <dgm:spPr/>
    </dgm:pt>
    <dgm:pt modelId="{F85A9F5D-5751-468E-BC26-45FFC9C8B821}" type="pres">
      <dgm:prSet presAssocID="{4E6282F6-47A0-473C-9692-C6B17FC8BFC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5EBB008-D450-4D19-9696-30A7809BEFBD}" srcId="{1E9EA35E-F351-4BA1-9B15-B2C8ED162479}" destId="{EF99CCAE-F89A-4727-82E6-B54AA4A45B8A}" srcOrd="2" destOrd="0" parTransId="{366F0CA4-9207-469D-8E51-FDAC0F1E78A0}" sibTransId="{684AC8BB-665F-4831-A9FC-94AD34BE0393}"/>
    <dgm:cxn modelId="{4F86661E-D7CC-43F4-AD18-4F7204C83477}" type="presOf" srcId="{4E6282F6-47A0-473C-9692-C6B17FC8BFC2}" destId="{F85A9F5D-5751-468E-BC26-45FFC9C8B821}" srcOrd="0" destOrd="0" presId="urn:microsoft.com/office/officeart/2018/2/layout/IconLabelList"/>
    <dgm:cxn modelId="{AD62AC46-2040-4694-A03B-788453BD5EB0}" srcId="{1E9EA35E-F351-4BA1-9B15-B2C8ED162479}" destId="{2D6063A1-B7A6-41D7-BE15-4A959A0E82DB}" srcOrd="0" destOrd="0" parTransId="{8109E42D-4BE4-4C0E-BC40-0F3E5F6EBD34}" sibTransId="{7E6FC2A6-78ED-4E04-8C43-588C478879E8}"/>
    <dgm:cxn modelId="{C0144A54-34DB-4CC7-AE2A-A25DF27249BB}" type="presOf" srcId="{2D6063A1-B7A6-41D7-BE15-4A959A0E82DB}" destId="{CFE36F49-0314-43B2-9DDA-F3B6F2B5306B}" srcOrd="0" destOrd="0" presId="urn:microsoft.com/office/officeart/2018/2/layout/IconLabelList"/>
    <dgm:cxn modelId="{13E01B59-33D4-456B-9159-323183727E35}" srcId="{1E9EA35E-F351-4BA1-9B15-B2C8ED162479}" destId="{10391C2B-4910-443A-9AB0-4C3A3B4E290A}" srcOrd="1" destOrd="0" parTransId="{5D564A57-77D7-449D-9D94-46FDDC58EF43}" sibTransId="{61B2B417-4EDD-4816-A048-5E3204B5DFCA}"/>
    <dgm:cxn modelId="{2408CF90-CA56-4957-88E3-81C3BD4CA5A5}" type="presOf" srcId="{1E9EA35E-F351-4BA1-9B15-B2C8ED162479}" destId="{30394538-1DA8-4A96-9963-A5A26328B97A}" srcOrd="0" destOrd="0" presId="urn:microsoft.com/office/officeart/2018/2/layout/IconLabelList"/>
    <dgm:cxn modelId="{23EB03B4-24EC-4933-9E1E-05363829A189}" srcId="{1E9EA35E-F351-4BA1-9B15-B2C8ED162479}" destId="{4E6282F6-47A0-473C-9692-C6B17FC8BFC2}" srcOrd="3" destOrd="0" parTransId="{BDF10DE6-E6E8-40EC-B80F-BA2EB29C1F7C}" sibTransId="{C45A366F-2338-46A4-8F99-BB01B89F68E9}"/>
    <dgm:cxn modelId="{930495BC-9363-4753-BB02-5CD5403876B0}" type="presOf" srcId="{10391C2B-4910-443A-9AB0-4C3A3B4E290A}" destId="{E2712A5B-0766-4B4A-B3BF-322981B09D9C}" srcOrd="0" destOrd="0" presId="urn:microsoft.com/office/officeart/2018/2/layout/IconLabelList"/>
    <dgm:cxn modelId="{B99779C7-4F5B-42B6-871F-C03B9C2EA9F9}" type="presOf" srcId="{EF99CCAE-F89A-4727-82E6-B54AA4A45B8A}" destId="{7A1F4D08-16C8-472C-879D-86EE36024979}" srcOrd="0" destOrd="0" presId="urn:microsoft.com/office/officeart/2018/2/layout/IconLabelList"/>
    <dgm:cxn modelId="{D23ADBFF-686E-4B23-9499-EB72C278C2D5}" type="presParOf" srcId="{30394538-1DA8-4A96-9963-A5A26328B97A}" destId="{988BC2B8-91A1-4723-90C9-62F95661699A}" srcOrd="0" destOrd="0" presId="urn:microsoft.com/office/officeart/2018/2/layout/IconLabelList"/>
    <dgm:cxn modelId="{684BFAA8-6BA1-463E-BFB7-13872B52AE03}" type="presParOf" srcId="{988BC2B8-91A1-4723-90C9-62F95661699A}" destId="{625078F6-F023-4A1E-AC77-BC22B865EC44}" srcOrd="0" destOrd="0" presId="urn:microsoft.com/office/officeart/2018/2/layout/IconLabelList"/>
    <dgm:cxn modelId="{0DA0B83F-83A8-48F4-B826-AAD492296414}" type="presParOf" srcId="{988BC2B8-91A1-4723-90C9-62F95661699A}" destId="{BD9682E2-3C0C-4AE2-9ECF-B832846FA4AE}" srcOrd="1" destOrd="0" presId="urn:microsoft.com/office/officeart/2018/2/layout/IconLabelList"/>
    <dgm:cxn modelId="{23811BE1-811B-4862-B3FA-51F9CF3E79DD}" type="presParOf" srcId="{988BC2B8-91A1-4723-90C9-62F95661699A}" destId="{CFE36F49-0314-43B2-9DDA-F3B6F2B5306B}" srcOrd="2" destOrd="0" presId="urn:microsoft.com/office/officeart/2018/2/layout/IconLabelList"/>
    <dgm:cxn modelId="{3091A4C9-A763-4462-9EDD-F6FAC0E44FF8}" type="presParOf" srcId="{30394538-1DA8-4A96-9963-A5A26328B97A}" destId="{AAADD4E9-52FD-4D5B-B1F3-0C280FD4646D}" srcOrd="1" destOrd="0" presId="urn:microsoft.com/office/officeart/2018/2/layout/IconLabelList"/>
    <dgm:cxn modelId="{45AA9DE8-249D-4CBE-B961-BE0BC4074D36}" type="presParOf" srcId="{30394538-1DA8-4A96-9963-A5A26328B97A}" destId="{D20A412A-D30E-4D64-AA81-2C15E1681A5D}" srcOrd="2" destOrd="0" presId="urn:microsoft.com/office/officeart/2018/2/layout/IconLabelList"/>
    <dgm:cxn modelId="{1A61E143-274B-4EA7-BF16-11F79654964D}" type="presParOf" srcId="{D20A412A-D30E-4D64-AA81-2C15E1681A5D}" destId="{F11C06E9-E77B-4186-A871-64EC62708CD2}" srcOrd="0" destOrd="0" presId="urn:microsoft.com/office/officeart/2018/2/layout/IconLabelList"/>
    <dgm:cxn modelId="{B22744A7-B2DE-4254-836E-506038EFD5AA}" type="presParOf" srcId="{D20A412A-D30E-4D64-AA81-2C15E1681A5D}" destId="{EA9C3EFD-0B3D-4C56-BEF1-4F0BFF8CB696}" srcOrd="1" destOrd="0" presId="urn:microsoft.com/office/officeart/2018/2/layout/IconLabelList"/>
    <dgm:cxn modelId="{7C2E20DF-E921-4470-AF15-D204BF0AEDD2}" type="presParOf" srcId="{D20A412A-D30E-4D64-AA81-2C15E1681A5D}" destId="{E2712A5B-0766-4B4A-B3BF-322981B09D9C}" srcOrd="2" destOrd="0" presId="urn:microsoft.com/office/officeart/2018/2/layout/IconLabelList"/>
    <dgm:cxn modelId="{FF9A2ED5-418A-4A80-AFF3-E62F53B3716A}" type="presParOf" srcId="{30394538-1DA8-4A96-9963-A5A26328B97A}" destId="{1F5F90E1-8F97-420D-9383-55FE0E828373}" srcOrd="3" destOrd="0" presId="urn:microsoft.com/office/officeart/2018/2/layout/IconLabelList"/>
    <dgm:cxn modelId="{39CAA7DE-1653-462A-8BF8-9A382CCDD94E}" type="presParOf" srcId="{30394538-1DA8-4A96-9963-A5A26328B97A}" destId="{1B5FAAEF-9A47-4C30-AAB2-539E57F46542}" srcOrd="4" destOrd="0" presId="urn:microsoft.com/office/officeart/2018/2/layout/IconLabelList"/>
    <dgm:cxn modelId="{7D18C464-1CAC-4D3C-8AE7-32AB9E4438B9}" type="presParOf" srcId="{1B5FAAEF-9A47-4C30-AAB2-539E57F46542}" destId="{BFE4F609-5C74-4C56-A481-09F7886E3FE7}" srcOrd="0" destOrd="0" presId="urn:microsoft.com/office/officeart/2018/2/layout/IconLabelList"/>
    <dgm:cxn modelId="{318623ED-B8DA-425C-A965-03F9356A0367}" type="presParOf" srcId="{1B5FAAEF-9A47-4C30-AAB2-539E57F46542}" destId="{20FCC3B2-2360-4EA4-9464-474969946A42}" srcOrd="1" destOrd="0" presId="urn:microsoft.com/office/officeart/2018/2/layout/IconLabelList"/>
    <dgm:cxn modelId="{A4461503-29C7-4B5E-B107-B04941874E0E}" type="presParOf" srcId="{1B5FAAEF-9A47-4C30-AAB2-539E57F46542}" destId="{7A1F4D08-16C8-472C-879D-86EE36024979}" srcOrd="2" destOrd="0" presId="urn:microsoft.com/office/officeart/2018/2/layout/IconLabelList"/>
    <dgm:cxn modelId="{B0DE431E-E85E-4DC8-92D6-A72675EC9C07}" type="presParOf" srcId="{30394538-1DA8-4A96-9963-A5A26328B97A}" destId="{7F946CBF-9CA7-4FE8-8DCD-D002ED7C9FC9}" srcOrd="5" destOrd="0" presId="urn:microsoft.com/office/officeart/2018/2/layout/IconLabelList"/>
    <dgm:cxn modelId="{C9B3724A-03E1-4E14-A9FA-7694C08551E6}" type="presParOf" srcId="{30394538-1DA8-4A96-9963-A5A26328B97A}" destId="{083C23AA-79EC-4CAD-BAC3-AFA7B835E635}" srcOrd="6" destOrd="0" presId="urn:microsoft.com/office/officeart/2018/2/layout/IconLabelList"/>
    <dgm:cxn modelId="{962D4B9C-A507-4C3B-A64B-42B8E5F18B79}" type="presParOf" srcId="{083C23AA-79EC-4CAD-BAC3-AFA7B835E635}" destId="{6BD5349F-77BA-4F31-80B1-9C44D3D8DB0E}" srcOrd="0" destOrd="0" presId="urn:microsoft.com/office/officeart/2018/2/layout/IconLabelList"/>
    <dgm:cxn modelId="{E1E811D1-B876-4979-AFD6-8B975B96DE6E}" type="presParOf" srcId="{083C23AA-79EC-4CAD-BAC3-AFA7B835E635}" destId="{1945A54A-AF5D-4C91-9459-70B3D83EF908}" srcOrd="1" destOrd="0" presId="urn:microsoft.com/office/officeart/2018/2/layout/IconLabelList"/>
    <dgm:cxn modelId="{9E7E0372-57BD-444B-8895-5BE91CBCDE4C}" type="presParOf" srcId="{083C23AA-79EC-4CAD-BAC3-AFA7B835E635}" destId="{F85A9F5D-5751-468E-BC26-45FFC9C8B8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1CF642-CD70-4644-B4F8-F0C2B8768DF1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312209-8608-4500-9DE7-707EB0CF3D77}">
      <dgm:prSet/>
      <dgm:spPr/>
      <dgm:t>
        <a:bodyPr/>
        <a:lstStyle/>
        <a:p>
          <a:r>
            <a:rPr lang="en-US"/>
            <a:t>Organizzazione attività</a:t>
          </a:r>
        </a:p>
      </dgm:t>
    </dgm:pt>
    <dgm:pt modelId="{295E585D-3234-4BDC-A7DD-7EF48AE71F65}" type="parTrans" cxnId="{C44166F8-3891-4A60-B00F-5794DCABEC9A}">
      <dgm:prSet/>
      <dgm:spPr/>
      <dgm:t>
        <a:bodyPr/>
        <a:lstStyle/>
        <a:p>
          <a:endParaRPr lang="en-US"/>
        </a:p>
      </dgm:t>
    </dgm:pt>
    <dgm:pt modelId="{FB28D833-AA27-4A6A-A052-C21096336C71}" type="sibTrans" cxnId="{C44166F8-3891-4A60-B00F-5794DCABEC9A}">
      <dgm:prSet/>
      <dgm:spPr/>
      <dgm:t>
        <a:bodyPr/>
        <a:lstStyle/>
        <a:p>
          <a:endParaRPr lang="en-US"/>
        </a:p>
      </dgm:t>
    </dgm:pt>
    <dgm:pt modelId="{570F36F4-5BE6-4145-A606-D6B6900FE2D9}">
      <dgm:prSet/>
      <dgm:spPr/>
      <dgm:t>
        <a:bodyPr/>
        <a:lstStyle/>
        <a:p>
          <a:r>
            <a:rPr lang="en-US"/>
            <a:t>Responsabilità</a:t>
          </a:r>
        </a:p>
      </dgm:t>
    </dgm:pt>
    <dgm:pt modelId="{28BF652D-73CC-4153-B4A1-6397F8BF2429}" type="parTrans" cxnId="{37506A97-ECE5-4134-9B28-6B3E9C87E1AC}">
      <dgm:prSet/>
      <dgm:spPr/>
      <dgm:t>
        <a:bodyPr/>
        <a:lstStyle/>
        <a:p>
          <a:endParaRPr lang="en-US"/>
        </a:p>
      </dgm:t>
    </dgm:pt>
    <dgm:pt modelId="{318A3D8A-2E35-497C-9F48-4B7E3013AF64}" type="sibTrans" cxnId="{37506A97-ECE5-4134-9B28-6B3E9C87E1AC}">
      <dgm:prSet/>
      <dgm:spPr/>
      <dgm:t>
        <a:bodyPr/>
        <a:lstStyle/>
        <a:p>
          <a:endParaRPr lang="en-US"/>
        </a:p>
      </dgm:t>
    </dgm:pt>
    <dgm:pt modelId="{E08F9C5D-8428-414E-B966-EAAE781D5DB1}">
      <dgm:prSet/>
      <dgm:spPr/>
      <dgm:t>
        <a:bodyPr/>
        <a:lstStyle/>
        <a:p>
          <a:r>
            <a:rPr lang="en-US"/>
            <a:t>Monitorare le scadenze e progresso progetto </a:t>
          </a:r>
        </a:p>
      </dgm:t>
    </dgm:pt>
    <dgm:pt modelId="{7723646F-8002-402D-B5A3-E371712FCC5E}" type="parTrans" cxnId="{5BFE304B-2ABD-4D8D-AD8C-089D20CB65F5}">
      <dgm:prSet/>
      <dgm:spPr/>
      <dgm:t>
        <a:bodyPr/>
        <a:lstStyle/>
        <a:p>
          <a:endParaRPr lang="en-US"/>
        </a:p>
      </dgm:t>
    </dgm:pt>
    <dgm:pt modelId="{8EA3C7D4-3267-428A-B978-AC16614F9C42}" type="sibTrans" cxnId="{5BFE304B-2ABD-4D8D-AD8C-089D20CB65F5}">
      <dgm:prSet/>
      <dgm:spPr/>
      <dgm:t>
        <a:bodyPr/>
        <a:lstStyle/>
        <a:p>
          <a:endParaRPr lang="en-US"/>
        </a:p>
      </dgm:t>
    </dgm:pt>
    <dgm:pt modelId="{8F57ED2D-9827-4D53-B369-2EFE1EF19227}" type="pres">
      <dgm:prSet presAssocID="{131CF642-CD70-4644-B4F8-F0C2B8768D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FCFA56-30DD-447B-A75F-7581ED361D18}" type="pres">
      <dgm:prSet presAssocID="{E9312209-8608-4500-9DE7-707EB0CF3D77}" presName="hierRoot1" presStyleCnt="0"/>
      <dgm:spPr/>
    </dgm:pt>
    <dgm:pt modelId="{53D8A46B-4061-4FB3-864F-CDC9C129A57A}" type="pres">
      <dgm:prSet presAssocID="{E9312209-8608-4500-9DE7-707EB0CF3D77}" presName="composite" presStyleCnt="0"/>
      <dgm:spPr/>
    </dgm:pt>
    <dgm:pt modelId="{299419A5-3AA5-49E0-A082-38C32ECB53E1}" type="pres">
      <dgm:prSet presAssocID="{E9312209-8608-4500-9DE7-707EB0CF3D77}" presName="background" presStyleLbl="node0" presStyleIdx="0" presStyleCnt="3"/>
      <dgm:spPr/>
    </dgm:pt>
    <dgm:pt modelId="{6E580A47-790E-4E7E-85A5-2E0FB38063C9}" type="pres">
      <dgm:prSet presAssocID="{E9312209-8608-4500-9DE7-707EB0CF3D77}" presName="text" presStyleLbl="fgAcc0" presStyleIdx="0" presStyleCnt="3">
        <dgm:presLayoutVars>
          <dgm:chPref val="3"/>
        </dgm:presLayoutVars>
      </dgm:prSet>
      <dgm:spPr/>
    </dgm:pt>
    <dgm:pt modelId="{DF3C5B1C-C41F-46D4-A676-136F27BC3F5C}" type="pres">
      <dgm:prSet presAssocID="{E9312209-8608-4500-9DE7-707EB0CF3D77}" presName="hierChild2" presStyleCnt="0"/>
      <dgm:spPr/>
    </dgm:pt>
    <dgm:pt modelId="{E939FD89-2270-4DC1-9E4D-94C379DFC61A}" type="pres">
      <dgm:prSet presAssocID="{570F36F4-5BE6-4145-A606-D6B6900FE2D9}" presName="hierRoot1" presStyleCnt="0"/>
      <dgm:spPr/>
    </dgm:pt>
    <dgm:pt modelId="{79287567-88D6-40DE-B993-7E6C41C6C346}" type="pres">
      <dgm:prSet presAssocID="{570F36F4-5BE6-4145-A606-D6B6900FE2D9}" presName="composite" presStyleCnt="0"/>
      <dgm:spPr/>
    </dgm:pt>
    <dgm:pt modelId="{EEF25837-5E58-4AF4-AA32-E730CE3ED8ED}" type="pres">
      <dgm:prSet presAssocID="{570F36F4-5BE6-4145-A606-D6B6900FE2D9}" presName="background" presStyleLbl="node0" presStyleIdx="1" presStyleCnt="3"/>
      <dgm:spPr/>
    </dgm:pt>
    <dgm:pt modelId="{E2F363AE-19C3-44C4-A4FE-5CD30A385049}" type="pres">
      <dgm:prSet presAssocID="{570F36F4-5BE6-4145-A606-D6B6900FE2D9}" presName="text" presStyleLbl="fgAcc0" presStyleIdx="1" presStyleCnt="3">
        <dgm:presLayoutVars>
          <dgm:chPref val="3"/>
        </dgm:presLayoutVars>
      </dgm:prSet>
      <dgm:spPr/>
    </dgm:pt>
    <dgm:pt modelId="{1A0D04D5-6DD8-4CCC-8883-B11B1294E2A0}" type="pres">
      <dgm:prSet presAssocID="{570F36F4-5BE6-4145-A606-D6B6900FE2D9}" presName="hierChild2" presStyleCnt="0"/>
      <dgm:spPr/>
    </dgm:pt>
    <dgm:pt modelId="{9218C733-FD09-40FF-AED2-C7FA742A3E12}" type="pres">
      <dgm:prSet presAssocID="{E08F9C5D-8428-414E-B966-EAAE781D5DB1}" presName="hierRoot1" presStyleCnt="0"/>
      <dgm:spPr/>
    </dgm:pt>
    <dgm:pt modelId="{339450EE-EF54-4BA7-9F27-FDBBD2B0E6D5}" type="pres">
      <dgm:prSet presAssocID="{E08F9C5D-8428-414E-B966-EAAE781D5DB1}" presName="composite" presStyleCnt="0"/>
      <dgm:spPr/>
    </dgm:pt>
    <dgm:pt modelId="{45FF11BB-B9BB-46D6-B9D2-6D13CF4D0BA9}" type="pres">
      <dgm:prSet presAssocID="{E08F9C5D-8428-414E-B966-EAAE781D5DB1}" presName="background" presStyleLbl="node0" presStyleIdx="2" presStyleCnt="3"/>
      <dgm:spPr/>
    </dgm:pt>
    <dgm:pt modelId="{2C4E03D0-F33B-4A5D-8217-06218AB6766E}" type="pres">
      <dgm:prSet presAssocID="{E08F9C5D-8428-414E-B966-EAAE781D5DB1}" presName="text" presStyleLbl="fgAcc0" presStyleIdx="2" presStyleCnt="3">
        <dgm:presLayoutVars>
          <dgm:chPref val="3"/>
        </dgm:presLayoutVars>
      </dgm:prSet>
      <dgm:spPr/>
    </dgm:pt>
    <dgm:pt modelId="{A4F5EE80-21F5-43E0-9BE4-978041B03FFF}" type="pres">
      <dgm:prSet presAssocID="{E08F9C5D-8428-414E-B966-EAAE781D5DB1}" presName="hierChild2" presStyleCnt="0"/>
      <dgm:spPr/>
    </dgm:pt>
  </dgm:ptLst>
  <dgm:cxnLst>
    <dgm:cxn modelId="{1066EF38-761D-41F8-BA7F-8370ADBB1F79}" type="presOf" srcId="{570F36F4-5BE6-4145-A606-D6B6900FE2D9}" destId="{E2F363AE-19C3-44C4-A4FE-5CD30A385049}" srcOrd="0" destOrd="0" presId="urn:microsoft.com/office/officeart/2005/8/layout/hierarchy1"/>
    <dgm:cxn modelId="{52D62339-4521-44EA-AD9B-21C5BB657BAE}" type="presOf" srcId="{E08F9C5D-8428-414E-B966-EAAE781D5DB1}" destId="{2C4E03D0-F33B-4A5D-8217-06218AB6766E}" srcOrd="0" destOrd="0" presId="urn:microsoft.com/office/officeart/2005/8/layout/hierarchy1"/>
    <dgm:cxn modelId="{44319840-81BF-4574-A28A-F24BFFA6E426}" type="presOf" srcId="{E9312209-8608-4500-9DE7-707EB0CF3D77}" destId="{6E580A47-790E-4E7E-85A5-2E0FB38063C9}" srcOrd="0" destOrd="0" presId="urn:microsoft.com/office/officeart/2005/8/layout/hierarchy1"/>
    <dgm:cxn modelId="{5BFE304B-2ABD-4D8D-AD8C-089D20CB65F5}" srcId="{131CF642-CD70-4644-B4F8-F0C2B8768DF1}" destId="{E08F9C5D-8428-414E-B966-EAAE781D5DB1}" srcOrd="2" destOrd="0" parTransId="{7723646F-8002-402D-B5A3-E371712FCC5E}" sibTransId="{8EA3C7D4-3267-428A-B978-AC16614F9C42}"/>
    <dgm:cxn modelId="{37C3DC51-F652-4F4A-99DB-8E0EE54BB50C}" type="presOf" srcId="{131CF642-CD70-4644-B4F8-F0C2B8768DF1}" destId="{8F57ED2D-9827-4D53-B369-2EFE1EF19227}" srcOrd="0" destOrd="0" presId="urn:microsoft.com/office/officeart/2005/8/layout/hierarchy1"/>
    <dgm:cxn modelId="{37506A97-ECE5-4134-9B28-6B3E9C87E1AC}" srcId="{131CF642-CD70-4644-B4F8-F0C2B8768DF1}" destId="{570F36F4-5BE6-4145-A606-D6B6900FE2D9}" srcOrd="1" destOrd="0" parTransId="{28BF652D-73CC-4153-B4A1-6397F8BF2429}" sibTransId="{318A3D8A-2E35-497C-9F48-4B7E3013AF64}"/>
    <dgm:cxn modelId="{C44166F8-3891-4A60-B00F-5794DCABEC9A}" srcId="{131CF642-CD70-4644-B4F8-F0C2B8768DF1}" destId="{E9312209-8608-4500-9DE7-707EB0CF3D77}" srcOrd="0" destOrd="0" parTransId="{295E585D-3234-4BDC-A7DD-7EF48AE71F65}" sibTransId="{FB28D833-AA27-4A6A-A052-C21096336C71}"/>
    <dgm:cxn modelId="{8A3E0C0A-FC32-45F3-96D4-E8B43CC96A51}" type="presParOf" srcId="{8F57ED2D-9827-4D53-B369-2EFE1EF19227}" destId="{3EFCFA56-30DD-447B-A75F-7581ED361D18}" srcOrd="0" destOrd="0" presId="urn:microsoft.com/office/officeart/2005/8/layout/hierarchy1"/>
    <dgm:cxn modelId="{ADB2F8B3-E32C-4AA9-8E15-223D9356098D}" type="presParOf" srcId="{3EFCFA56-30DD-447B-A75F-7581ED361D18}" destId="{53D8A46B-4061-4FB3-864F-CDC9C129A57A}" srcOrd="0" destOrd="0" presId="urn:microsoft.com/office/officeart/2005/8/layout/hierarchy1"/>
    <dgm:cxn modelId="{23139D7D-56E4-490A-8587-EF0B9616DD9C}" type="presParOf" srcId="{53D8A46B-4061-4FB3-864F-CDC9C129A57A}" destId="{299419A5-3AA5-49E0-A082-38C32ECB53E1}" srcOrd="0" destOrd="0" presId="urn:microsoft.com/office/officeart/2005/8/layout/hierarchy1"/>
    <dgm:cxn modelId="{E91862D0-B2D1-4C38-ACC4-49B2A45E0ADD}" type="presParOf" srcId="{53D8A46B-4061-4FB3-864F-CDC9C129A57A}" destId="{6E580A47-790E-4E7E-85A5-2E0FB38063C9}" srcOrd="1" destOrd="0" presId="urn:microsoft.com/office/officeart/2005/8/layout/hierarchy1"/>
    <dgm:cxn modelId="{EC1CB40E-353E-479C-9F22-BEA295CBAE18}" type="presParOf" srcId="{3EFCFA56-30DD-447B-A75F-7581ED361D18}" destId="{DF3C5B1C-C41F-46D4-A676-136F27BC3F5C}" srcOrd="1" destOrd="0" presId="urn:microsoft.com/office/officeart/2005/8/layout/hierarchy1"/>
    <dgm:cxn modelId="{67FD493F-8167-4D44-B458-ECF445E3A796}" type="presParOf" srcId="{8F57ED2D-9827-4D53-B369-2EFE1EF19227}" destId="{E939FD89-2270-4DC1-9E4D-94C379DFC61A}" srcOrd="1" destOrd="0" presId="urn:microsoft.com/office/officeart/2005/8/layout/hierarchy1"/>
    <dgm:cxn modelId="{D5F75C46-4720-4E24-864F-1A2B527E90F7}" type="presParOf" srcId="{E939FD89-2270-4DC1-9E4D-94C379DFC61A}" destId="{79287567-88D6-40DE-B993-7E6C41C6C346}" srcOrd="0" destOrd="0" presId="urn:microsoft.com/office/officeart/2005/8/layout/hierarchy1"/>
    <dgm:cxn modelId="{87DDAE4E-3A7B-4FC8-831C-22B817CA07F2}" type="presParOf" srcId="{79287567-88D6-40DE-B993-7E6C41C6C346}" destId="{EEF25837-5E58-4AF4-AA32-E730CE3ED8ED}" srcOrd="0" destOrd="0" presId="urn:microsoft.com/office/officeart/2005/8/layout/hierarchy1"/>
    <dgm:cxn modelId="{BE888CED-6D45-4F4A-B17A-5B6EBD6CCAC1}" type="presParOf" srcId="{79287567-88D6-40DE-B993-7E6C41C6C346}" destId="{E2F363AE-19C3-44C4-A4FE-5CD30A385049}" srcOrd="1" destOrd="0" presId="urn:microsoft.com/office/officeart/2005/8/layout/hierarchy1"/>
    <dgm:cxn modelId="{00352E85-6217-4840-9E7A-F1EBF95DD226}" type="presParOf" srcId="{E939FD89-2270-4DC1-9E4D-94C379DFC61A}" destId="{1A0D04D5-6DD8-4CCC-8883-B11B1294E2A0}" srcOrd="1" destOrd="0" presId="urn:microsoft.com/office/officeart/2005/8/layout/hierarchy1"/>
    <dgm:cxn modelId="{703204CD-6742-4577-8BEB-C55EC69F7679}" type="presParOf" srcId="{8F57ED2D-9827-4D53-B369-2EFE1EF19227}" destId="{9218C733-FD09-40FF-AED2-C7FA742A3E12}" srcOrd="2" destOrd="0" presId="urn:microsoft.com/office/officeart/2005/8/layout/hierarchy1"/>
    <dgm:cxn modelId="{636A2E74-ED23-4191-9BC6-71B8FF634BC5}" type="presParOf" srcId="{9218C733-FD09-40FF-AED2-C7FA742A3E12}" destId="{339450EE-EF54-4BA7-9F27-FDBBD2B0E6D5}" srcOrd="0" destOrd="0" presId="urn:microsoft.com/office/officeart/2005/8/layout/hierarchy1"/>
    <dgm:cxn modelId="{0FC4B0C7-648C-433D-B396-A4483DFAD1B5}" type="presParOf" srcId="{339450EE-EF54-4BA7-9F27-FDBBD2B0E6D5}" destId="{45FF11BB-B9BB-46D6-B9D2-6D13CF4D0BA9}" srcOrd="0" destOrd="0" presId="urn:microsoft.com/office/officeart/2005/8/layout/hierarchy1"/>
    <dgm:cxn modelId="{7759AC3B-0673-4A15-AAE4-F358E24D5161}" type="presParOf" srcId="{339450EE-EF54-4BA7-9F27-FDBBD2B0E6D5}" destId="{2C4E03D0-F33B-4A5D-8217-06218AB6766E}" srcOrd="1" destOrd="0" presId="urn:microsoft.com/office/officeart/2005/8/layout/hierarchy1"/>
    <dgm:cxn modelId="{C29FF9A1-2EF9-415B-B747-65F5D66FC078}" type="presParOf" srcId="{9218C733-FD09-40FF-AED2-C7FA742A3E12}" destId="{A4F5EE80-21F5-43E0-9BE4-978041B03F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4071D9-5AA8-4B42-B0A6-56606E1E4FBD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833F84A-5DB4-4571-90CC-A483AD9E7961}">
      <dgm:prSet/>
      <dgm:spPr/>
      <dgm:t>
        <a:bodyPr/>
        <a:lstStyle/>
        <a:p>
          <a:r>
            <a:rPr lang="en-US" baseline="0"/>
            <a:t>Analisi UI competitors</a:t>
          </a:r>
          <a:endParaRPr lang="en-US"/>
        </a:p>
      </dgm:t>
    </dgm:pt>
    <dgm:pt modelId="{4FC9B481-7224-4263-AEAF-F90622046586}" type="parTrans" cxnId="{3C3AD120-D79A-4DA3-8145-F169F0AE37B6}">
      <dgm:prSet/>
      <dgm:spPr/>
      <dgm:t>
        <a:bodyPr/>
        <a:lstStyle/>
        <a:p>
          <a:endParaRPr lang="en-US"/>
        </a:p>
      </dgm:t>
    </dgm:pt>
    <dgm:pt modelId="{F8133D57-ED54-4CDF-826E-338C80DC09CD}" type="sibTrans" cxnId="{3C3AD120-D79A-4DA3-8145-F169F0AE37B6}">
      <dgm:prSet/>
      <dgm:spPr/>
      <dgm:t>
        <a:bodyPr/>
        <a:lstStyle/>
        <a:p>
          <a:endParaRPr lang="en-US"/>
        </a:p>
      </dgm:t>
    </dgm:pt>
    <dgm:pt modelId="{BC5CA215-C22D-4BD6-80AB-19DD08793DFA}">
      <dgm:prSet/>
      <dgm:spPr/>
      <dgm:t>
        <a:bodyPr/>
        <a:lstStyle/>
        <a:p>
          <a:r>
            <a:rPr lang="en-US" baseline="0"/>
            <a:t>Disposizione elementi</a:t>
          </a:r>
          <a:endParaRPr lang="en-US"/>
        </a:p>
      </dgm:t>
    </dgm:pt>
    <dgm:pt modelId="{D63C7080-FB64-4827-85C7-E3E05EAC99A9}" type="parTrans" cxnId="{A2ED5409-C498-4342-A26C-82BF418F434C}">
      <dgm:prSet/>
      <dgm:spPr/>
      <dgm:t>
        <a:bodyPr/>
        <a:lstStyle/>
        <a:p>
          <a:endParaRPr lang="en-US"/>
        </a:p>
      </dgm:t>
    </dgm:pt>
    <dgm:pt modelId="{6DEB1FA0-371F-4027-9EF1-F03B82F7C4F9}" type="sibTrans" cxnId="{A2ED5409-C498-4342-A26C-82BF418F434C}">
      <dgm:prSet/>
      <dgm:spPr/>
      <dgm:t>
        <a:bodyPr/>
        <a:lstStyle/>
        <a:p>
          <a:endParaRPr lang="en-US"/>
        </a:p>
      </dgm:t>
    </dgm:pt>
    <dgm:pt modelId="{2C77EB4C-2B4F-4934-8CCF-D5F210B26363}">
      <dgm:prSet/>
      <dgm:spPr/>
      <dgm:t>
        <a:bodyPr/>
        <a:lstStyle/>
        <a:p>
          <a:r>
            <a:rPr lang="en-US" baseline="0"/>
            <a:t>Utilizzo colori, icone, tipografia</a:t>
          </a:r>
          <a:endParaRPr lang="en-US"/>
        </a:p>
      </dgm:t>
    </dgm:pt>
    <dgm:pt modelId="{FC982AD0-D3FA-42B9-B866-7C79A62C8882}" type="parTrans" cxnId="{90789CF7-8149-4F6A-88F8-1BF23C23222A}">
      <dgm:prSet/>
      <dgm:spPr/>
      <dgm:t>
        <a:bodyPr/>
        <a:lstStyle/>
        <a:p>
          <a:endParaRPr lang="en-US"/>
        </a:p>
      </dgm:t>
    </dgm:pt>
    <dgm:pt modelId="{6688998A-690A-44B3-8A73-875E5C0FACCD}" type="sibTrans" cxnId="{90789CF7-8149-4F6A-88F8-1BF23C23222A}">
      <dgm:prSet/>
      <dgm:spPr/>
      <dgm:t>
        <a:bodyPr/>
        <a:lstStyle/>
        <a:p>
          <a:endParaRPr lang="en-US"/>
        </a:p>
      </dgm:t>
    </dgm:pt>
    <dgm:pt modelId="{830AE8DD-6E9B-4D74-A255-AF8114AA7045}">
      <dgm:prSet/>
      <dgm:spPr/>
      <dgm:t>
        <a:bodyPr/>
        <a:lstStyle/>
        <a:p>
          <a:r>
            <a:rPr lang="en-US" baseline="0"/>
            <a:t>Layout</a:t>
          </a:r>
          <a:endParaRPr lang="en-US"/>
        </a:p>
      </dgm:t>
    </dgm:pt>
    <dgm:pt modelId="{C51436CE-A9B6-4DFA-9F2A-FD7BB9B5F430}" type="parTrans" cxnId="{ECE7FE58-1C91-4F8A-B684-59EC6B1E64A8}">
      <dgm:prSet/>
      <dgm:spPr/>
      <dgm:t>
        <a:bodyPr/>
        <a:lstStyle/>
        <a:p>
          <a:endParaRPr lang="en-US"/>
        </a:p>
      </dgm:t>
    </dgm:pt>
    <dgm:pt modelId="{05613489-C03C-4677-B573-9AF03F1D1DC3}" type="sibTrans" cxnId="{ECE7FE58-1C91-4F8A-B684-59EC6B1E64A8}">
      <dgm:prSet/>
      <dgm:spPr/>
      <dgm:t>
        <a:bodyPr/>
        <a:lstStyle/>
        <a:p>
          <a:endParaRPr lang="en-US"/>
        </a:p>
      </dgm:t>
    </dgm:pt>
    <dgm:pt modelId="{2DC2CADA-95BC-4CF0-82B7-73286907F090}">
      <dgm:prSet/>
      <dgm:spPr/>
      <dgm:t>
        <a:bodyPr/>
        <a:lstStyle/>
        <a:p>
          <a:r>
            <a:rPr lang="en-US" baseline="0"/>
            <a:t>Distinguersi dalla concorrenza in modo unico</a:t>
          </a:r>
          <a:endParaRPr lang="en-US"/>
        </a:p>
      </dgm:t>
    </dgm:pt>
    <dgm:pt modelId="{F4107FAC-5150-4CFC-A2AD-204BA8D58F77}" type="parTrans" cxnId="{559AEAF1-6F08-4D88-B513-943E3F51B256}">
      <dgm:prSet/>
      <dgm:spPr/>
      <dgm:t>
        <a:bodyPr/>
        <a:lstStyle/>
        <a:p>
          <a:endParaRPr lang="en-US"/>
        </a:p>
      </dgm:t>
    </dgm:pt>
    <dgm:pt modelId="{4697AB7D-428E-4F35-A986-BB9C94811759}" type="sibTrans" cxnId="{559AEAF1-6F08-4D88-B513-943E3F51B256}">
      <dgm:prSet/>
      <dgm:spPr/>
      <dgm:t>
        <a:bodyPr/>
        <a:lstStyle/>
        <a:p>
          <a:endParaRPr lang="en-US"/>
        </a:p>
      </dgm:t>
    </dgm:pt>
    <dgm:pt modelId="{5D2D0A3C-65BC-4EB2-8737-4DFA36466995}" type="pres">
      <dgm:prSet presAssocID="{594071D9-5AA8-4B42-B0A6-56606E1E4FBD}" presName="linear" presStyleCnt="0">
        <dgm:presLayoutVars>
          <dgm:animLvl val="lvl"/>
          <dgm:resizeHandles val="exact"/>
        </dgm:presLayoutVars>
      </dgm:prSet>
      <dgm:spPr/>
    </dgm:pt>
    <dgm:pt modelId="{8C3E2C97-5AA5-408F-B596-B6B318353267}" type="pres">
      <dgm:prSet presAssocID="{7833F84A-5DB4-4571-90CC-A483AD9E796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AAE9B93-1E84-4AF0-9DBC-52524BDCC265}" type="pres">
      <dgm:prSet presAssocID="{F8133D57-ED54-4CDF-826E-338C80DC09CD}" presName="spacer" presStyleCnt="0"/>
      <dgm:spPr/>
    </dgm:pt>
    <dgm:pt modelId="{1103D4D4-93F3-43F3-AEC0-39CEF27BFC8C}" type="pres">
      <dgm:prSet presAssocID="{BC5CA215-C22D-4BD6-80AB-19DD08793DF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FA6D5AF-00A7-4F4F-A848-771C1B468944}" type="pres">
      <dgm:prSet presAssocID="{6DEB1FA0-371F-4027-9EF1-F03B82F7C4F9}" presName="spacer" presStyleCnt="0"/>
      <dgm:spPr/>
    </dgm:pt>
    <dgm:pt modelId="{5633D6F3-A784-4AEF-9575-27D592F8FE1D}" type="pres">
      <dgm:prSet presAssocID="{2C77EB4C-2B4F-4934-8CCF-D5F210B2636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9BB2FD5-745D-46E2-86F7-48372BFB4059}" type="pres">
      <dgm:prSet presAssocID="{6688998A-690A-44B3-8A73-875E5C0FACCD}" presName="spacer" presStyleCnt="0"/>
      <dgm:spPr/>
    </dgm:pt>
    <dgm:pt modelId="{F2EC7B0E-ADC7-44CB-96C1-EDB6456DA3B8}" type="pres">
      <dgm:prSet presAssocID="{830AE8DD-6E9B-4D74-A255-AF8114AA704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3B0D468-E739-451F-A719-FEACF9E9786D}" type="pres">
      <dgm:prSet presAssocID="{05613489-C03C-4677-B573-9AF03F1D1DC3}" presName="spacer" presStyleCnt="0"/>
      <dgm:spPr/>
    </dgm:pt>
    <dgm:pt modelId="{C3DA25C9-A1B9-4C0A-AFA3-70E50EB8F2F7}" type="pres">
      <dgm:prSet presAssocID="{2DC2CADA-95BC-4CF0-82B7-73286907F09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005B604-4138-474F-B554-30931DF564BE}" type="presOf" srcId="{7833F84A-5DB4-4571-90CC-A483AD9E7961}" destId="{8C3E2C97-5AA5-408F-B596-B6B318353267}" srcOrd="0" destOrd="0" presId="urn:microsoft.com/office/officeart/2005/8/layout/vList2"/>
    <dgm:cxn modelId="{A2ED5409-C498-4342-A26C-82BF418F434C}" srcId="{594071D9-5AA8-4B42-B0A6-56606E1E4FBD}" destId="{BC5CA215-C22D-4BD6-80AB-19DD08793DFA}" srcOrd="1" destOrd="0" parTransId="{D63C7080-FB64-4827-85C7-E3E05EAC99A9}" sibTransId="{6DEB1FA0-371F-4027-9EF1-F03B82F7C4F9}"/>
    <dgm:cxn modelId="{3C3AD120-D79A-4DA3-8145-F169F0AE37B6}" srcId="{594071D9-5AA8-4B42-B0A6-56606E1E4FBD}" destId="{7833F84A-5DB4-4571-90CC-A483AD9E7961}" srcOrd="0" destOrd="0" parTransId="{4FC9B481-7224-4263-AEAF-F90622046586}" sibTransId="{F8133D57-ED54-4CDF-826E-338C80DC09CD}"/>
    <dgm:cxn modelId="{ECE7FE58-1C91-4F8A-B684-59EC6B1E64A8}" srcId="{594071D9-5AA8-4B42-B0A6-56606E1E4FBD}" destId="{830AE8DD-6E9B-4D74-A255-AF8114AA7045}" srcOrd="3" destOrd="0" parTransId="{C51436CE-A9B6-4DFA-9F2A-FD7BB9B5F430}" sibTransId="{05613489-C03C-4677-B573-9AF03F1D1DC3}"/>
    <dgm:cxn modelId="{BE42C482-38B2-4EA8-8D18-BF69A90E0B97}" type="presOf" srcId="{BC5CA215-C22D-4BD6-80AB-19DD08793DFA}" destId="{1103D4D4-93F3-43F3-AEC0-39CEF27BFC8C}" srcOrd="0" destOrd="0" presId="urn:microsoft.com/office/officeart/2005/8/layout/vList2"/>
    <dgm:cxn modelId="{A3B845A3-5364-4436-AA19-4C69F98E7593}" type="presOf" srcId="{2C77EB4C-2B4F-4934-8CCF-D5F210B26363}" destId="{5633D6F3-A784-4AEF-9575-27D592F8FE1D}" srcOrd="0" destOrd="0" presId="urn:microsoft.com/office/officeart/2005/8/layout/vList2"/>
    <dgm:cxn modelId="{DB6AB7AE-7047-4B2A-8786-92758C3DFA4C}" type="presOf" srcId="{830AE8DD-6E9B-4D74-A255-AF8114AA7045}" destId="{F2EC7B0E-ADC7-44CB-96C1-EDB6456DA3B8}" srcOrd="0" destOrd="0" presId="urn:microsoft.com/office/officeart/2005/8/layout/vList2"/>
    <dgm:cxn modelId="{F99FC7DD-E095-4910-A160-67FF14473280}" type="presOf" srcId="{594071D9-5AA8-4B42-B0A6-56606E1E4FBD}" destId="{5D2D0A3C-65BC-4EB2-8737-4DFA36466995}" srcOrd="0" destOrd="0" presId="urn:microsoft.com/office/officeart/2005/8/layout/vList2"/>
    <dgm:cxn modelId="{D9C2E8EB-71B2-41E1-9E9A-29CFB77A7DD1}" type="presOf" srcId="{2DC2CADA-95BC-4CF0-82B7-73286907F090}" destId="{C3DA25C9-A1B9-4C0A-AFA3-70E50EB8F2F7}" srcOrd="0" destOrd="0" presId="urn:microsoft.com/office/officeart/2005/8/layout/vList2"/>
    <dgm:cxn modelId="{559AEAF1-6F08-4D88-B513-943E3F51B256}" srcId="{594071D9-5AA8-4B42-B0A6-56606E1E4FBD}" destId="{2DC2CADA-95BC-4CF0-82B7-73286907F090}" srcOrd="4" destOrd="0" parTransId="{F4107FAC-5150-4CFC-A2AD-204BA8D58F77}" sibTransId="{4697AB7D-428E-4F35-A986-BB9C94811759}"/>
    <dgm:cxn modelId="{90789CF7-8149-4F6A-88F8-1BF23C23222A}" srcId="{594071D9-5AA8-4B42-B0A6-56606E1E4FBD}" destId="{2C77EB4C-2B4F-4934-8CCF-D5F210B26363}" srcOrd="2" destOrd="0" parTransId="{FC982AD0-D3FA-42B9-B866-7C79A62C8882}" sibTransId="{6688998A-690A-44B3-8A73-875E5C0FACCD}"/>
    <dgm:cxn modelId="{A2D4667A-DBCE-4694-9C7E-4CA3698775A3}" type="presParOf" srcId="{5D2D0A3C-65BC-4EB2-8737-4DFA36466995}" destId="{8C3E2C97-5AA5-408F-B596-B6B318353267}" srcOrd="0" destOrd="0" presId="urn:microsoft.com/office/officeart/2005/8/layout/vList2"/>
    <dgm:cxn modelId="{BF45B829-DE89-48D0-9DDE-6F5A8E406ADE}" type="presParOf" srcId="{5D2D0A3C-65BC-4EB2-8737-4DFA36466995}" destId="{2AAE9B93-1E84-4AF0-9DBC-52524BDCC265}" srcOrd="1" destOrd="0" presId="urn:microsoft.com/office/officeart/2005/8/layout/vList2"/>
    <dgm:cxn modelId="{4BC1624E-5912-40A2-8AE1-F1D9660A484E}" type="presParOf" srcId="{5D2D0A3C-65BC-4EB2-8737-4DFA36466995}" destId="{1103D4D4-93F3-43F3-AEC0-39CEF27BFC8C}" srcOrd="2" destOrd="0" presId="urn:microsoft.com/office/officeart/2005/8/layout/vList2"/>
    <dgm:cxn modelId="{021765B1-AB7F-4F9C-A13C-D886E7914C7A}" type="presParOf" srcId="{5D2D0A3C-65BC-4EB2-8737-4DFA36466995}" destId="{3FA6D5AF-00A7-4F4F-A848-771C1B468944}" srcOrd="3" destOrd="0" presId="urn:microsoft.com/office/officeart/2005/8/layout/vList2"/>
    <dgm:cxn modelId="{673B4257-AEFA-42D9-A3F2-F188C1FFFF79}" type="presParOf" srcId="{5D2D0A3C-65BC-4EB2-8737-4DFA36466995}" destId="{5633D6F3-A784-4AEF-9575-27D592F8FE1D}" srcOrd="4" destOrd="0" presId="urn:microsoft.com/office/officeart/2005/8/layout/vList2"/>
    <dgm:cxn modelId="{BE6565CB-3279-4E7B-B800-770C21F7DC56}" type="presParOf" srcId="{5D2D0A3C-65BC-4EB2-8737-4DFA36466995}" destId="{99BB2FD5-745D-46E2-86F7-48372BFB4059}" srcOrd="5" destOrd="0" presId="urn:microsoft.com/office/officeart/2005/8/layout/vList2"/>
    <dgm:cxn modelId="{9659F59C-F070-4344-8FE2-B6C622ABFD72}" type="presParOf" srcId="{5D2D0A3C-65BC-4EB2-8737-4DFA36466995}" destId="{F2EC7B0E-ADC7-44CB-96C1-EDB6456DA3B8}" srcOrd="6" destOrd="0" presId="urn:microsoft.com/office/officeart/2005/8/layout/vList2"/>
    <dgm:cxn modelId="{76B7C432-E3DC-4C0C-888E-1875D9632017}" type="presParOf" srcId="{5D2D0A3C-65BC-4EB2-8737-4DFA36466995}" destId="{D3B0D468-E739-451F-A719-FEACF9E9786D}" srcOrd="7" destOrd="0" presId="urn:microsoft.com/office/officeart/2005/8/layout/vList2"/>
    <dgm:cxn modelId="{B5728FBA-884D-403E-AD51-06873907D681}" type="presParOf" srcId="{5D2D0A3C-65BC-4EB2-8737-4DFA36466995}" destId="{C3DA25C9-A1B9-4C0A-AFA3-70E50EB8F2F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8C84B4-7917-4D44-ACC7-CFC758AC49D9}" type="doc">
      <dgm:prSet loTypeId="urn:microsoft.com/office/officeart/2005/8/layout/hierarchy1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4FCF2F-0B8B-4559-885E-5D1516A373FB}">
      <dgm:prSet/>
      <dgm:spPr/>
      <dgm:t>
        <a:bodyPr/>
        <a:lstStyle/>
        <a:p>
          <a:r>
            <a:rPr lang="en-US"/>
            <a:t>Essenza e identità azienda</a:t>
          </a:r>
        </a:p>
      </dgm:t>
    </dgm:pt>
    <dgm:pt modelId="{8EB56DF2-0DEB-4196-8DE0-E445E6E7CA87}" type="parTrans" cxnId="{A750B9B1-9EFC-48AC-B0A8-B9A6E8FCFB04}">
      <dgm:prSet/>
      <dgm:spPr/>
      <dgm:t>
        <a:bodyPr/>
        <a:lstStyle/>
        <a:p>
          <a:endParaRPr lang="en-US"/>
        </a:p>
      </dgm:t>
    </dgm:pt>
    <dgm:pt modelId="{19C938C8-6932-4F6E-BE2B-E528FD8A133C}" type="sibTrans" cxnId="{A750B9B1-9EFC-48AC-B0A8-B9A6E8FCFB04}">
      <dgm:prSet/>
      <dgm:spPr/>
      <dgm:t>
        <a:bodyPr/>
        <a:lstStyle/>
        <a:p>
          <a:endParaRPr lang="en-US"/>
        </a:p>
      </dgm:t>
    </dgm:pt>
    <dgm:pt modelId="{B11191D6-D4AB-425A-830B-B99A498768C0}">
      <dgm:prSet/>
      <dgm:spPr/>
      <dgm:t>
        <a:bodyPr/>
        <a:lstStyle/>
        <a:p>
          <a:r>
            <a:rPr lang="en-US"/>
            <a:t>Trasmettere atmosfera ed esperienza</a:t>
          </a:r>
        </a:p>
      </dgm:t>
    </dgm:pt>
    <dgm:pt modelId="{56609C9C-E804-4553-8450-7C1312BD67F6}" type="parTrans" cxnId="{4D6DD448-A397-49E9-8604-B3D21E1501DE}">
      <dgm:prSet/>
      <dgm:spPr/>
      <dgm:t>
        <a:bodyPr/>
        <a:lstStyle/>
        <a:p>
          <a:endParaRPr lang="en-US"/>
        </a:p>
      </dgm:t>
    </dgm:pt>
    <dgm:pt modelId="{EC02D875-48D8-4795-AF9D-7D993F418F85}" type="sibTrans" cxnId="{4D6DD448-A397-49E9-8604-B3D21E1501DE}">
      <dgm:prSet/>
      <dgm:spPr/>
      <dgm:t>
        <a:bodyPr/>
        <a:lstStyle/>
        <a:p>
          <a:endParaRPr lang="en-US"/>
        </a:p>
      </dgm:t>
    </dgm:pt>
    <dgm:pt modelId="{141ACCB3-A735-43E6-B8EE-2F49EBAB81CF}">
      <dgm:prSet/>
      <dgm:spPr/>
      <dgm:t>
        <a:bodyPr/>
        <a:lstStyle/>
        <a:p>
          <a:r>
            <a:rPr lang="en-US"/>
            <a:t>Connessione emotiva con l’utente</a:t>
          </a:r>
        </a:p>
      </dgm:t>
    </dgm:pt>
    <dgm:pt modelId="{75F49889-039A-4825-8851-D0B582188FA7}" type="parTrans" cxnId="{C8D75333-3E9B-4CC5-9C88-967B9196CFEC}">
      <dgm:prSet/>
      <dgm:spPr/>
      <dgm:t>
        <a:bodyPr/>
        <a:lstStyle/>
        <a:p>
          <a:endParaRPr lang="en-US"/>
        </a:p>
      </dgm:t>
    </dgm:pt>
    <dgm:pt modelId="{7083B797-3C82-4058-BD69-34D10DE5806D}" type="sibTrans" cxnId="{C8D75333-3E9B-4CC5-9C88-967B9196CFEC}">
      <dgm:prSet/>
      <dgm:spPr/>
      <dgm:t>
        <a:bodyPr/>
        <a:lstStyle/>
        <a:p>
          <a:endParaRPr lang="en-US"/>
        </a:p>
      </dgm:t>
    </dgm:pt>
    <dgm:pt modelId="{22795441-D402-482C-AD4F-A4B0B9CA75D9}" type="pres">
      <dgm:prSet presAssocID="{278C84B4-7917-4D44-ACC7-CFC758AC49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C06A64E-B34D-4B4E-9EF8-94B035497F9C}" type="pres">
      <dgm:prSet presAssocID="{454FCF2F-0B8B-4559-885E-5D1516A373FB}" presName="hierRoot1" presStyleCnt="0"/>
      <dgm:spPr/>
    </dgm:pt>
    <dgm:pt modelId="{A3F8F063-B6D1-4F7A-A616-E7994CE0973D}" type="pres">
      <dgm:prSet presAssocID="{454FCF2F-0B8B-4559-885E-5D1516A373FB}" presName="composite" presStyleCnt="0"/>
      <dgm:spPr/>
    </dgm:pt>
    <dgm:pt modelId="{EA69E03A-B5B6-4ABF-91AF-6F01287E97D9}" type="pres">
      <dgm:prSet presAssocID="{454FCF2F-0B8B-4559-885E-5D1516A373FB}" presName="background" presStyleLbl="node0" presStyleIdx="0" presStyleCnt="3"/>
      <dgm:spPr/>
    </dgm:pt>
    <dgm:pt modelId="{78F0E9BC-8682-4203-A1C5-26055F0E3ADC}" type="pres">
      <dgm:prSet presAssocID="{454FCF2F-0B8B-4559-885E-5D1516A373FB}" presName="text" presStyleLbl="fgAcc0" presStyleIdx="0" presStyleCnt="3">
        <dgm:presLayoutVars>
          <dgm:chPref val="3"/>
        </dgm:presLayoutVars>
      </dgm:prSet>
      <dgm:spPr/>
    </dgm:pt>
    <dgm:pt modelId="{303241A6-AB59-4DB4-9350-C274AF91D21A}" type="pres">
      <dgm:prSet presAssocID="{454FCF2F-0B8B-4559-885E-5D1516A373FB}" presName="hierChild2" presStyleCnt="0"/>
      <dgm:spPr/>
    </dgm:pt>
    <dgm:pt modelId="{232830DD-3065-430A-906D-F990B7F0F148}" type="pres">
      <dgm:prSet presAssocID="{B11191D6-D4AB-425A-830B-B99A498768C0}" presName="hierRoot1" presStyleCnt="0"/>
      <dgm:spPr/>
    </dgm:pt>
    <dgm:pt modelId="{586A781B-A474-4DEF-971C-BF311AE09821}" type="pres">
      <dgm:prSet presAssocID="{B11191D6-D4AB-425A-830B-B99A498768C0}" presName="composite" presStyleCnt="0"/>
      <dgm:spPr/>
    </dgm:pt>
    <dgm:pt modelId="{A3CD6E31-7AA9-444A-8CEA-AF6FBEF8B099}" type="pres">
      <dgm:prSet presAssocID="{B11191D6-D4AB-425A-830B-B99A498768C0}" presName="background" presStyleLbl="node0" presStyleIdx="1" presStyleCnt="3"/>
      <dgm:spPr/>
    </dgm:pt>
    <dgm:pt modelId="{CC964D15-16F8-481C-AC01-076B6A29D285}" type="pres">
      <dgm:prSet presAssocID="{B11191D6-D4AB-425A-830B-B99A498768C0}" presName="text" presStyleLbl="fgAcc0" presStyleIdx="1" presStyleCnt="3">
        <dgm:presLayoutVars>
          <dgm:chPref val="3"/>
        </dgm:presLayoutVars>
      </dgm:prSet>
      <dgm:spPr/>
    </dgm:pt>
    <dgm:pt modelId="{65B62548-E8DD-40B7-8F3D-EB3D14845894}" type="pres">
      <dgm:prSet presAssocID="{B11191D6-D4AB-425A-830B-B99A498768C0}" presName="hierChild2" presStyleCnt="0"/>
      <dgm:spPr/>
    </dgm:pt>
    <dgm:pt modelId="{481D2D35-F9FF-4250-BE41-F09A373D24AE}" type="pres">
      <dgm:prSet presAssocID="{141ACCB3-A735-43E6-B8EE-2F49EBAB81CF}" presName="hierRoot1" presStyleCnt="0"/>
      <dgm:spPr/>
    </dgm:pt>
    <dgm:pt modelId="{E56A6A18-F8B2-4D63-B58F-F4F5EE243740}" type="pres">
      <dgm:prSet presAssocID="{141ACCB3-A735-43E6-B8EE-2F49EBAB81CF}" presName="composite" presStyleCnt="0"/>
      <dgm:spPr/>
    </dgm:pt>
    <dgm:pt modelId="{AE3D1455-3000-4C85-877B-1934C1C83B80}" type="pres">
      <dgm:prSet presAssocID="{141ACCB3-A735-43E6-B8EE-2F49EBAB81CF}" presName="background" presStyleLbl="node0" presStyleIdx="2" presStyleCnt="3"/>
      <dgm:spPr/>
    </dgm:pt>
    <dgm:pt modelId="{5F14F03C-088E-4AFB-BA6C-AA0610E19EC9}" type="pres">
      <dgm:prSet presAssocID="{141ACCB3-A735-43E6-B8EE-2F49EBAB81CF}" presName="text" presStyleLbl="fgAcc0" presStyleIdx="2" presStyleCnt="3">
        <dgm:presLayoutVars>
          <dgm:chPref val="3"/>
        </dgm:presLayoutVars>
      </dgm:prSet>
      <dgm:spPr/>
    </dgm:pt>
    <dgm:pt modelId="{2B366312-6817-4FE4-AD1F-A8164209080C}" type="pres">
      <dgm:prSet presAssocID="{141ACCB3-A735-43E6-B8EE-2F49EBAB81CF}" presName="hierChild2" presStyleCnt="0"/>
      <dgm:spPr/>
    </dgm:pt>
  </dgm:ptLst>
  <dgm:cxnLst>
    <dgm:cxn modelId="{C2927415-79F1-4D9C-A329-D16B89619F8F}" type="presOf" srcId="{141ACCB3-A735-43E6-B8EE-2F49EBAB81CF}" destId="{5F14F03C-088E-4AFB-BA6C-AA0610E19EC9}" srcOrd="0" destOrd="0" presId="urn:microsoft.com/office/officeart/2005/8/layout/hierarchy1"/>
    <dgm:cxn modelId="{C8D75333-3E9B-4CC5-9C88-967B9196CFEC}" srcId="{278C84B4-7917-4D44-ACC7-CFC758AC49D9}" destId="{141ACCB3-A735-43E6-B8EE-2F49EBAB81CF}" srcOrd="2" destOrd="0" parTransId="{75F49889-039A-4825-8851-D0B582188FA7}" sibTransId="{7083B797-3C82-4058-BD69-34D10DE5806D}"/>
    <dgm:cxn modelId="{D2B91463-80EE-4487-92F7-691C2F488872}" type="presOf" srcId="{454FCF2F-0B8B-4559-885E-5D1516A373FB}" destId="{78F0E9BC-8682-4203-A1C5-26055F0E3ADC}" srcOrd="0" destOrd="0" presId="urn:microsoft.com/office/officeart/2005/8/layout/hierarchy1"/>
    <dgm:cxn modelId="{4D6DD448-A397-49E9-8604-B3D21E1501DE}" srcId="{278C84B4-7917-4D44-ACC7-CFC758AC49D9}" destId="{B11191D6-D4AB-425A-830B-B99A498768C0}" srcOrd="1" destOrd="0" parTransId="{56609C9C-E804-4553-8450-7C1312BD67F6}" sibTransId="{EC02D875-48D8-4795-AF9D-7D993F418F85}"/>
    <dgm:cxn modelId="{A750B9B1-9EFC-48AC-B0A8-B9A6E8FCFB04}" srcId="{278C84B4-7917-4D44-ACC7-CFC758AC49D9}" destId="{454FCF2F-0B8B-4559-885E-5D1516A373FB}" srcOrd="0" destOrd="0" parTransId="{8EB56DF2-0DEB-4196-8DE0-E445E6E7CA87}" sibTransId="{19C938C8-6932-4F6E-BE2B-E528FD8A133C}"/>
    <dgm:cxn modelId="{444A7EE1-4E24-4C39-B676-E6F201C29390}" type="presOf" srcId="{278C84B4-7917-4D44-ACC7-CFC758AC49D9}" destId="{22795441-D402-482C-AD4F-A4B0B9CA75D9}" srcOrd="0" destOrd="0" presId="urn:microsoft.com/office/officeart/2005/8/layout/hierarchy1"/>
    <dgm:cxn modelId="{A9BD60E4-142D-4D28-BA83-AF211C355432}" type="presOf" srcId="{B11191D6-D4AB-425A-830B-B99A498768C0}" destId="{CC964D15-16F8-481C-AC01-076B6A29D285}" srcOrd="0" destOrd="0" presId="urn:microsoft.com/office/officeart/2005/8/layout/hierarchy1"/>
    <dgm:cxn modelId="{884B6578-2D89-446D-B611-486CC23FB46A}" type="presParOf" srcId="{22795441-D402-482C-AD4F-A4B0B9CA75D9}" destId="{CC06A64E-B34D-4B4E-9EF8-94B035497F9C}" srcOrd="0" destOrd="0" presId="urn:microsoft.com/office/officeart/2005/8/layout/hierarchy1"/>
    <dgm:cxn modelId="{A9EF5944-E48C-484C-8D21-4E18D58C5A07}" type="presParOf" srcId="{CC06A64E-B34D-4B4E-9EF8-94B035497F9C}" destId="{A3F8F063-B6D1-4F7A-A616-E7994CE0973D}" srcOrd="0" destOrd="0" presId="urn:microsoft.com/office/officeart/2005/8/layout/hierarchy1"/>
    <dgm:cxn modelId="{41BF002B-3BFE-4923-964C-BC5B90D1B5FC}" type="presParOf" srcId="{A3F8F063-B6D1-4F7A-A616-E7994CE0973D}" destId="{EA69E03A-B5B6-4ABF-91AF-6F01287E97D9}" srcOrd="0" destOrd="0" presId="urn:microsoft.com/office/officeart/2005/8/layout/hierarchy1"/>
    <dgm:cxn modelId="{7B1173CC-A3E1-4AC4-A8D6-8497CD1A489F}" type="presParOf" srcId="{A3F8F063-B6D1-4F7A-A616-E7994CE0973D}" destId="{78F0E9BC-8682-4203-A1C5-26055F0E3ADC}" srcOrd="1" destOrd="0" presId="urn:microsoft.com/office/officeart/2005/8/layout/hierarchy1"/>
    <dgm:cxn modelId="{9C252443-4E5A-4CB0-BAC9-5019142ED2B8}" type="presParOf" srcId="{CC06A64E-B34D-4B4E-9EF8-94B035497F9C}" destId="{303241A6-AB59-4DB4-9350-C274AF91D21A}" srcOrd="1" destOrd="0" presId="urn:microsoft.com/office/officeart/2005/8/layout/hierarchy1"/>
    <dgm:cxn modelId="{81A8A31B-4861-48C4-ADC1-CC284EF6A3C2}" type="presParOf" srcId="{22795441-D402-482C-AD4F-A4B0B9CA75D9}" destId="{232830DD-3065-430A-906D-F990B7F0F148}" srcOrd="1" destOrd="0" presId="urn:microsoft.com/office/officeart/2005/8/layout/hierarchy1"/>
    <dgm:cxn modelId="{A511AB70-D54E-469B-BA4A-69E3AEB91CB2}" type="presParOf" srcId="{232830DD-3065-430A-906D-F990B7F0F148}" destId="{586A781B-A474-4DEF-971C-BF311AE09821}" srcOrd="0" destOrd="0" presId="urn:microsoft.com/office/officeart/2005/8/layout/hierarchy1"/>
    <dgm:cxn modelId="{F348EB01-B603-4034-9A81-682785F0A2E0}" type="presParOf" srcId="{586A781B-A474-4DEF-971C-BF311AE09821}" destId="{A3CD6E31-7AA9-444A-8CEA-AF6FBEF8B099}" srcOrd="0" destOrd="0" presId="urn:microsoft.com/office/officeart/2005/8/layout/hierarchy1"/>
    <dgm:cxn modelId="{8FBC98E2-56BD-4AB2-873C-224176500D75}" type="presParOf" srcId="{586A781B-A474-4DEF-971C-BF311AE09821}" destId="{CC964D15-16F8-481C-AC01-076B6A29D285}" srcOrd="1" destOrd="0" presId="urn:microsoft.com/office/officeart/2005/8/layout/hierarchy1"/>
    <dgm:cxn modelId="{4464377E-52A7-45AF-995C-5AECF8DD833C}" type="presParOf" srcId="{232830DD-3065-430A-906D-F990B7F0F148}" destId="{65B62548-E8DD-40B7-8F3D-EB3D14845894}" srcOrd="1" destOrd="0" presId="urn:microsoft.com/office/officeart/2005/8/layout/hierarchy1"/>
    <dgm:cxn modelId="{EBEAFA79-7820-4F68-9E45-9E53C8DC7CF1}" type="presParOf" srcId="{22795441-D402-482C-AD4F-A4B0B9CA75D9}" destId="{481D2D35-F9FF-4250-BE41-F09A373D24AE}" srcOrd="2" destOrd="0" presId="urn:microsoft.com/office/officeart/2005/8/layout/hierarchy1"/>
    <dgm:cxn modelId="{D7CDAA6C-2A4B-4AF7-A3CA-BFC4586F587A}" type="presParOf" srcId="{481D2D35-F9FF-4250-BE41-F09A373D24AE}" destId="{E56A6A18-F8B2-4D63-B58F-F4F5EE243740}" srcOrd="0" destOrd="0" presId="urn:microsoft.com/office/officeart/2005/8/layout/hierarchy1"/>
    <dgm:cxn modelId="{30B77E7C-2D63-4A8F-8AB1-82CCB625BD77}" type="presParOf" srcId="{E56A6A18-F8B2-4D63-B58F-F4F5EE243740}" destId="{AE3D1455-3000-4C85-877B-1934C1C83B80}" srcOrd="0" destOrd="0" presId="urn:microsoft.com/office/officeart/2005/8/layout/hierarchy1"/>
    <dgm:cxn modelId="{C9B4E2E3-2664-45B1-9C46-838724D78ADA}" type="presParOf" srcId="{E56A6A18-F8B2-4D63-B58F-F4F5EE243740}" destId="{5F14F03C-088E-4AFB-BA6C-AA0610E19EC9}" srcOrd="1" destOrd="0" presId="urn:microsoft.com/office/officeart/2005/8/layout/hierarchy1"/>
    <dgm:cxn modelId="{9928262D-B997-4AA5-95E2-8B7FE83186E7}" type="presParOf" srcId="{481D2D35-F9FF-4250-BE41-F09A373D24AE}" destId="{2B366312-6817-4FE4-AD1F-A816420908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53C8AE-DE43-489E-B1B1-42C459E2F3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D46E7C20-7234-43A9-9A0E-0C873A140C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Rappresentazione di 3 possibili utenti</a:t>
          </a:r>
          <a:endParaRPr lang="en-US"/>
        </a:p>
      </dgm:t>
    </dgm:pt>
    <dgm:pt modelId="{A218A892-AFEB-44D1-A526-7E6E4D3FC096}" type="parTrans" cxnId="{D8D2DF38-4235-4C12-91B3-2156B2CF9632}">
      <dgm:prSet/>
      <dgm:spPr/>
      <dgm:t>
        <a:bodyPr/>
        <a:lstStyle/>
        <a:p>
          <a:endParaRPr lang="en-US"/>
        </a:p>
      </dgm:t>
    </dgm:pt>
    <dgm:pt modelId="{38F2C419-7F9A-47EF-993D-E5226AF7A66A}" type="sibTrans" cxnId="{D8D2DF38-4235-4C12-91B3-2156B2CF9632}">
      <dgm:prSet/>
      <dgm:spPr/>
      <dgm:t>
        <a:bodyPr/>
        <a:lstStyle/>
        <a:p>
          <a:endParaRPr lang="en-US"/>
        </a:p>
      </dgm:t>
    </dgm:pt>
    <dgm:pt modelId="{B5166AC0-F351-4DBB-9B06-7478464240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Esperienza personalizzata = connessione con utente</a:t>
          </a:r>
          <a:endParaRPr lang="en-US"/>
        </a:p>
      </dgm:t>
    </dgm:pt>
    <dgm:pt modelId="{D27FDC7F-D7A7-488F-8610-142B5062CA71}" type="parTrans" cxnId="{943F326E-B5E6-45D9-8306-D623AE8239B6}">
      <dgm:prSet/>
      <dgm:spPr/>
      <dgm:t>
        <a:bodyPr/>
        <a:lstStyle/>
        <a:p>
          <a:endParaRPr lang="en-US"/>
        </a:p>
      </dgm:t>
    </dgm:pt>
    <dgm:pt modelId="{10CFB9F9-718A-46C4-A835-FEA09F6EF6D9}" type="sibTrans" cxnId="{943F326E-B5E6-45D9-8306-D623AE8239B6}">
      <dgm:prSet/>
      <dgm:spPr/>
      <dgm:t>
        <a:bodyPr/>
        <a:lstStyle/>
        <a:p>
          <a:endParaRPr lang="en-US"/>
        </a:p>
      </dgm:t>
    </dgm:pt>
    <dgm:pt modelId="{2813EFE2-5A96-43B7-8836-4C10486CBA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Esperienza che soddisfi i bisogni</a:t>
          </a:r>
          <a:endParaRPr lang="en-US"/>
        </a:p>
      </dgm:t>
    </dgm:pt>
    <dgm:pt modelId="{9E8C90A3-6251-408B-893C-4D737A1808BB}" type="parTrans" cxnId="{E8F12A33-0343-4CAD-964F-578869A5B62D}">
      <dgm:prSet/>
      <dgm:spPr/>
      <dgm:t>
        <a:bodyPr/>
        <a:lstStyle/>
        <a:p>
          <a:endParaRPr lang="en-US"/>
        </a:p>
      </dgm:t>
    </dgm:pt>
    <dgm:pt modelId="{74A9B952-1B2C-46B2-A13D-921328B63E43}" type="sibTrans" cxnId="{E8F12A33-0343-4CAD-964F-578869A5B62D}">
      <dgm:prSet/>
      <dgm:spPr/>
      <dgm:t>
        <a:bodyPr/>
        <a:lstStyle/>
        <a:p>
          <a:endParaRPr lang="en-US"/>
        </a:p>
      </dgm:t>
    </dgm:pt>
    <dgm:pt modelId="{8624D5F4-47B8-4B5B-ADE9-E504C6982225}" type="pres">
      <dgm:prSet presAssocID="{A953C8AE-DE43-489E-B1B1-42C459E2F37C}" presName="root" presStyleCnt="0">
        <dgm:presLayoutVars>
          <dgm:dir/>
          <dgm:resizeHandles val="exact"/>
        </dgm:presLayoutVars>
      </dgm:prSet>
      <dgm:spPr/>
    </dgm:pt>
    <dgm:pt modelId="{910CA45B-BF55-4BFF-90E9-E5F64BEFF873}" type="pres">
      <dgm:prSet presAssocID="{D46E7C20-7234-43A9-9A0E-0C873A140C43}" presName="compNode" presStyleCnt="0"/>
      <dgm:spPr/>
    </dgm:pt>
    <dgm:pt modelId="{7C91C8AF-E407-4220-AB0C-B87934969A86}" type="pres">
      <dgm:prSet presAssocID="{D46E7C20-7234-43A9-9A0E-0C873A140C43}" presName="bgRect" presStyleLbl="bgShp" presStyleIdx="0" presStyleCnt="3"/>
      <dgm:spPr/>
    </dgm:pt>
    <dgm:pt modelId="{925FB5DE-2499-4311-BE06-4FC170479184}" type="pres">
      <dgm:prSet presAssocID="{D46E7C20-7234-43A9-9A0E-0C873A140C4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49BBDA8F-EFC0-41B8-9D9C-B1AE1DC183C7}" type="pres">
      <dgm:prSet presAssocID="{D46E7C20-7234-43A9-9A0E-0C873A140C43}" presName="spaceRect" presStyleCnt="0"/>
      <dgm:spPr/>
    </dgm:pt>
    <dgm:pt modelId="{1C49A6C6-1C76-478B-A660-F1A78E4CF2B3}" type="pres">
      <dgm:prSet presAssocID="{D46E7C20-7234-43A9-9A0E-0C873A140C43}" presName="parTx" presStyleLbl="revTx" presStyleIdx="0" presStyleCnt="3">
        <dgm:presLayoutVars>
          <dgm:chMax val="0"/>
          <dgm:chPref val="0"/>
        </dgm:presLayoutVars>
      </dgm:prSet>
      <dgm:spPr/>
    </dgm:pt>
    <dgm:pt modelId="{FE7A25C8-0DB2-459F-B264-7103B24C612C}" type="pres">
      <dgm:prSet presAssocID="{38F2C419-7F9A-47EF-993D-E5226AF7A66A}" presName="sibTrans" presStyleCnt="0"/>
      <dgm:spPr/>
    </dgm:pt>
    <dgm:pt modelId="{D61F36F8-8259-4241-AA0E-E37F7EC8FC58}" type="pres">
      <dgm:prSet presAssocID="{B5166AC0-F351-4DBB-9B06-747846424056}" presName="compNode" presStyleCnt="0"/>
      <dgm:spPr/>
    </dgm:pt>
    <dgm:pt modelId="{D3821A1C-2033-4C75-9160-554B3DC45EB1}" type="pres">
      <dgm:prSet presAssocID="{B5166AC0-F351-4DBB-9B06-747846424056}" presName="bgRect" presStyleLbl="bgShp" presStyleIdx="1" presStyleCnt="3"/>
      <dgm:spPr/>
    </dgm:pt>
    <dgm:pt modelId="{5A9AF30D-21B5-4665-8F87-9C0C9AEB12A7}" type="pres">
      <dgm:prSet presAssocID="{B5166AC0-F351-4DBB-9B06-7478464240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1BC7712-4DBB-474F-B883-A908E9C0997C}" type="pres">
      <dgm:prSet presAssocID="{B5166AC0-F351-4DBB-9B06-747846424056}" presName="spaceRect" presStyleCnt="0"/>
      <dgm:spPr/>
    </dgm:pt>
    <dgm:pt modelId="{C4A7068A-19CE-425B-908E-46E2A48F9C4E}" type="pres">
      <dgm:prSet presAssocID="{B5166AC0-F351-4DBB-9B06-747846424056}" presName="parTx" presStyleLbl="revTx" presStyleIdx="1" presStyleCnt="3">
        <dgm:presLayoutVars>
          <dgm:chMax val="0"/>
          <dgm:chPref val="0"/>
        </dgm:presLayoutVars>
      </dgm:prSet>
      <dgm:spPr/>
    </dgm:pt>
    <dgm:pt modelId="{BCA8B853-9EAC-4683-8471-4CC8E6B7015A}" type="pres">
      <dgm:prSet presAssocID="{10CFB9F9-718A-46C4-A835-FEA09F6EF6D9}" presName="sibTrans" presStyleCnt="0"/>
      <dgm:spPr/>
    </dgm:pt>
    <dgm:pt modelId="{8E4DD3D5-D580-4851-BFCD-8F0E29026F3F}" type="pres">
      <dgm:prSet presAssocID="{2813EFE2-5A96-43B7-8836-4C10486CBA94}" presName="compNode" presStyleCnt="0"/>
      <dgm:spPr/>
    </dgm:pt>
    <dgm:pt modelId="{BAA20713-7D11-441D-AAF0-6BDD76929386}" type="pres">
      <dgm:prSet presAssocID="{2813EFE2-5A96-43B7-8836-4C10486CBA94}" presName="bgRect" presStyleLbl="bgShp" presStyleIdx="2" presStyleCnt="3"/>
      <dgm:spPr/>
    </dgm:pt>
    <dgm:pt modelId="{3150D04A-8BBB-4EE4-8BC0-299D63907302}" type="pres">
      <dgm:prSet presAssocID="{2813EFE2-5A96-43B7-8836-4C10486CBA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A915A178-E530-42CC-AC1A-1CC5AE40F51F}" type="pres">
      <dgm:prSet presAssocID="{2813EFE2-5A96-43B7-8836-4C10486CBA94}" presName="spaceRect" presStyleCnt="0"/>
      <dgm:spPr/>
    </dgm:pt>
    <dgm:pt modelId="{D14D2C3A-CF74-431D-9C56-E882CC6ABCE6}" type="pres">
      <dgm:prSet presAssocID="{2813EFE2-5A96-43B7-8836-4C10486CBA9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F12A33-0343-4CAD-964F-578869A5B62D}" srcId="{A953C8AE-DE43-489E-B1B1-42C459E2F37C}" destId="{2813EFE2-5A96-43B7-8836-4C10486CBA94}" srcOrd="2" destOrd="0" parTransId="{9E8C90A3-6251-408B-893C-4D737A1808BB}" sibTransId="{74A9B952-1B2C-46B2-A13D-921328B63E43}"/>
    <dgm:cxn modelId="{D8D2DF38-4235-4C12-91B3-2156B2CF9632}" srcId="{A953C8AE-DE43-489E-B1B1-42C459E2F37C}" destId="{D46E7C20-7234-43A9-9A0E-0C873A140C43}" srcOrd="0" destOrd="0" parTransId="{A218A892-AFEB-44D1-A526-7E6E4D3FC096}" sibTransId="{38F2C419-7F9A-47EF-993D-E5226AF7A66A}"/>
    <dgm:cxn modelId="{7C462966-C9D5-487B-A464-D9AF4CAE4488}" type="presOf" srcId="{D46E7C20-7234-43A9-9A0E-0C873A140C43}" destId="{1C49A6C6-1C76-478B-A660-F1A78E4CF2B3}" srcOrd="0" destOrd="0" presId="urn:microsoft.com/office/officeart/2018/2/layout/IconVerticalSolidList"/>
    <dgm:cxn modelId="{943F326E-B5E6-45D9-8306-D623AE8239B6}" srcId="{A953C8AE-DE43-489E-B1B1-42C459E2F37C}" destId="{B5166AC0-F351-4DBB-9B06-747846424056}" srcOrd="1" destOrd="0" parTransId="{D27FDC7F-D7A7-488F-8610-142B5062CA71}" sibTransId="{10CFB9F9-718A-46C4-A835-FEA09F6EF6D9}"/>
    <dgm:cxn modelId="{666DA374-12EF-4AF4-9B18-C3E044AEC2DD}" type="presOf" srcId="{B5166AC0-F351-4DBB-9B06-747846424056}" destId="{C4A7068A-19CE-425B-908E-46E2A48F9C4E}" srcOrd="0" destOrd="0" presId="urn:microsoft.com/office/officeart/2018/2/layout/IconVerticalSolidList"/>
    <dgm:cxn modelId="{C82059BD-7FA6-494A-B195-AA1CCB12143A}" type="presOf" srcId="{A953C8AE-DE43-489E-B1B1-42C459E2F37C}" destId="{8624D5F4-47B8-4B5B-ADE9-E504C6982225}" srcOrd="0" destOrd="0" presId="urn:microsoft.com/office/officeart/2018/2/layout/IconVerticalSolidList"/>
    <dgm:cxn modelId="{74F6FBF9-9051-453B-AA5E-B872E30E64EB}" type="presOf" srcId="{2813EFE2-5A96-43B7-8836-4C10486CBA94}" destId="{D14D2C3A-CF74-431D-9C56-E882CC6ABCE6}" srcOrd="0" destOrd="0" presId="urn:microsoft.com/office/officeart/2018/2/layout/IconVerticalSolidList"/>
    <dgm:cxn modelId="{B60ABDC7-1148-4A8E-8EC8-E5B33A010468}" type="presParOf" srcId="{8624D5F4-47B8-4B5B-ADE9-E504C6982225}" destId="{910CA45B-BF55-4BFF-90E9-E5F64BEFF873}" srcOrd="0" destOrd="0" presId="urn:microsoft.com/office/officeart/2018/2/layout/IconVerticalSolidList"/>
    <dgm:cxn modelId="{733DD74D-3F6A-4EF4-A446-1EE7FC0D3CAA}" type="presParOf" srcId="{910CA45B-BF55-4BFF-90E9-E5F64BEFF873}" destId="{7C91C8AF-E407-4220-AB0C-B87934969A86}" srcOrd="0" destOrd="0" presId="urn:microsoft.com/office/officeart/2018/2/layout/IconVerticalSolidList"/>
    <dgm:cxn modelId="{B0E7E34A-3287-449C-982E-C37925C4228B}" type="presParOf" srcId="{910CA45B-BF55-4BFF-90E9-E5F64BEFF873}" destId="{925FB5DE-2499-4311-BE06-4FC170479184}" srcOrd="1" destOrd="0" presId="urn:microsoft.com/office/officeart/2018/2/layout/IconVerticalSolidList"/>
    <dgm:cxn modelId="{E05ED16F-F541-4E83-B99F-E6E988BD1E77}" type="presParOf" srcId="{910CA45B-BF55-4BFF-90E9-E5F64BEFF873}" destId="{49BBDA8F-EFC0-41B8-9D9C-B1AE1DC183C7}" srcOrd="2" destOrd="0" presId="urn:microsoft.com/office/officeart/2018/2/layout/IconVerticalSolidList"/>
    <dgm:cxn modelId="{01E5E2DA-0E4C-477C-825F-4B8BD52FFFD3}" type="presParOf" srcId="{910CA45B-BF55-4BFF-90E9-E5F64BEFF873}" destId="{1C49A6C6-1C76-478B-A660-F1A78E4CF2B3}" srcOrd="3" destOrd="0" presId="urn:microsoft.com/office/officeart/2018/2/layout/IconVerticalSolidList"/>
    <dgm:cxn modelId="{204F2153-D942-43AD-AD73-387F2A83F7C2}" type="presParOf" srcId="{8624D5F4-47B8-4B5B-ADE9-E504C6982225}" destId="{FE7A25C8-0DB2-459F-B264-7103B24C612C}" srcOrd="1" destOrd="0" presId="urn:microsoft.com/office/officeart/2018/2/layout/IconVerticalSolidList"/>
    <dgm:cxn modelId="{1101B400-6BC2-4CD2-A24A-123302F29B7A}" type="presParOf" srcId="{8624D5F4-47B8-4B5B-ADE9-E504C6982225}" destId="{D61F36F8-8259-4241-AA0E-E37F7EC8FC58}" srcOrd="2" destOrd="0" presId="urn:microsoft.com/office/officeart/2018/2/layout/IconVerticalSolidList"/>
    <dgm:cxn modelId="{3B2576FC-28B2-45E6-A9AF-99B0393E2E44}" type="presParOf" srcId="{D61F36F8-8259-4241-AA0E-E37F7EC8FC58}" destId="{D3821A1C-2033-4C75-9160-554B3DC45EB1}" srcOrd="0" destOrd="0" presId="urn:microsoft.com/office/officeart/2018/2/layout/IconVerticalSolidList"/>
    <dgm:cxn modelId="{F71211B7-0EB6-4156-BFEE-CC8D1EF321CA}" type="presParOf" srcId="{D61F36F8-8259-4241-AA0E-E37F7EC8FC58}" destId="{5A9AF30D-21B5-4665-8F87-9C0C9AEB12A7}" srcOrd="1" destOrd="0" presId="urn:microsoft.com/office/officeart/2018/2/layout/IconVerticalSolidList"/>
    <dgm:cxn modelId="{64F6CED5-5EAA-44F1-AAA0-33FE4B62FF97}" type="presParOf" srcId="{D61F36F8-8259-4241-AA0E-E37F7EC8FC58}" destId="{31BC7712-4DBB-474F-B883-A908E9C0997C}" srcOrd="2" destOrd="0" presId="urn:microsoft.com/office/officeart/2018/2/layout/IconVerticalSolidList"/>
    <dgm:cxn modelId="{81ADC670-396B-4802-9C91-EED21AAED0E5}" type="presParOf" srcId="{D61F36F8-8259-4241-AA0E-E37F7EC8FC58}" destId="{C4A7068A-19CE-425B-908E-46E2A48F9C4E}" srcOrd="3" destOrd="0" presId="urn:microsoft.com/office/officeart/2018/2/layout/IconVerticalSolidList"/>
    <dgm:cxn modelId="{51AD3650-F89C-41F9-82A4-C1CB8A1C0B8D}" type="presParOf" srcId="{8624D5F4-47B8-4B5B-ADE9-E504C6982225}" destId="{BCA8B853-9EAC-4683-8471-4CC8E6B7015A}" srcOrd="3" destOrd="0" presId="urn:microsoft.com/office/officeart/2018/2/layout/IconVerticalSolidList"/>
    <dgm:cxn modelId="{852F352C-7366-427A-8B51-15A5586ECDFE}" type="presParOf" srcId="{8624D5F4-47B8-4B5B-ADE9-E504C6982225}" destId="{8E4DD3D5-D580-4851-BFCD-8F0E29026F3F}" srcOrd="4" destOrd="0" presId="urn:microsoft.com/office/officeart/2018/2/layout/IconVerticalSolidList"/>
    <dgm:cxn modelId="{0E182AF6-B3EE-47C5-BCA3-617D88362163}" type="presParOf" srcId="{8E4DD3D5-D580-4851-BFCD-8F0E29026F3F}" destId="{BAA20713-7D11-441D-AAF0-6BDD76929386}" srcOrd="0" destOrd="0" presId="urn:microsoft.com/office/officeart/2018/2/layout/IconVerticalSolidList"/>
    <dgm:cxn modelId="{709584C0-9929-47BD-ACDA-A88F7F88AD5F}" type="presParOf" srcId="{8E4DD3D5-D580-4851-BFCD-8F0E29026F3F}" destId="{3150D04A-8BBB-4EE4-8BC0-299D63907302}" srcOrd="1" destOrd="0" presId="urn:microsoft.com/office/officeart/2018/2/layout/IconVerticalSolidList"/>
    <dgm:cxn modelId="{149F2B1D-98C0-4301-8212-386A33991BEE}" type="presParOf" srcId="{8E4DD3D5-D580-4851-BFCD-8F0E29026F3F}" destId="{A915A178-E530-42CC-AC1A-1CC5AE40F51F}" srcOrd="2" destOrd="0" presId="urn:microsoft.com/office/officeart/2018/2/layout/IconVerticalSolidList"/>
    <dgm:cxn modelId="{C39FAF64-AFEE-4D08-916C-4779ECDFFC3A}" type="presParOf" srcId="{8E4DD3D5-D580-4851-BFCD-8F0E29026F3F}" destId="{D14D2C3A-CF74-431D-9C56-E882CC6ABC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EA30BE-740F-45C1-AA09-5D0101F462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AA33E6B-0F24-48D3-AB0C-CA6A5ECDFD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Illustrare interazione utente con contenuti in base alle personali esigenze</a:t>
          </a:r>
        </a:p>
      </dgm:t>
    </dgm:pt>
    <dgm:pt modelId="{D9E4E30D-45F6-42E3-A4BE-EA6B07128CC3}" type="parTrans" cxnId="{5DBC1771-303D-4C67-805D-3A5E9B22D7DC}">
      <dgm:prSet/>
      <dgm:spPr/>
      <dgm:t>
        <a:bodyPr/>
        <a:lstStyle/>
        <a:p>
          <a:endParaRPr lang="en-US"/>
        </a:p>
      </dgm:t>
    </dgm:pt>
    <dgm:pt modelId="{25F0A83D-2D7D-42F2-AE96-46A717D915D3}" type="sibTrans" cxnId="{5DBC1771-303D-4C67-805D-3A5E9B22D7DC}">
      <dgm:prSet/>
      <dgm:spPr/>
      <dgm:t>
        <a:bodyPr/>
        <a:lstStyle/>
        <a:p>
          <a:endParaRPr lang="en-US"/>
        </a:p>
      </dgm:t>
    </dgm:pt>
    <dgm:pt modelId="{1F86CF18-3E85-4614-90BA-7241CE008C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Ottimizzazione esperienza</a:t>
          </a:r>
        </a:p>
      </dgm:t>
    </dgm:pt>
    <dgm:pt modelId="{292B7B2D-F808-41FB-BABC-A7CFE4BBDF07}" type="parTrans" cxnId="{C680AD16-DF5E-4151-A203-E1F62CE664BC}">
      <dgm:prSet/>
      <dgm:spPr/>
      <dgm:t>
        <a:bodyPr/>
        <a:lstStyle/>
        <a:p>
          <a:endParaRPr lang="en-US"/>
        </a:p>
      </dgm:t>
    </dgm:pt>
    <dgm:pt modelId="{396CDDB0-8F2E-49D0-BC29-C16B6A0ED6D0}" type="sibTrans" cxnId="{C680AD16-DF5E-4151-A203-E1F62CE664BC}">
      <dgm:prSet/>
      <dgm:spPr/>
      <dgm:t>
        <a:bodyPr/>
        <a:lstStyle/>
        <a:p>
          <a:endParaRPr lang="en-US"/>
        </a:p>
      </dgm:t>
    </dgm:pt>
    <dgm:pt modelId="{147A4CDA-BEEC-4BA4-BDC8-A4C98308F9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Contenuti addattati alle esigenze</a:t>
          </a:r>
        </a:p>
      </dgm:t>
    </dgm:pt>
    <dgm:pt modelId="{9D20AA58-ACD3-47F4-AFC2-D27098357625}" type="parTrans" cxnId="{B24BF03A-CD38-40B4-8A4E-62DE44CD8BE5}">
      <dgm:prSet/>
      <dgm:spPr/>
      <dgm:t>
        <a:bodyPr/>
        <a:lstStyle/>
        <a:p>
          <a:endParaRPr lang="en-US"/>
        </a:p>
      </dgm:t>
    </dgm:pt>
    <dgm:pt modelId="{03A2DC39-232E-483D-B530-5018C26A678D}" type="sibTrans" cxnId="{B24BF03A-CD38-40B4-8A4E-62DE44CD8BE5}">
      <dgm:prSet/>
      <dgm:spPr/>
      <dgm:t>
        <a:bodyPr/>
        <a:lstStyle/>
        <a:p>
          <a:endParaRPr lang="en-US"/>
        </a:p>
      </dgm:t>
    </dgm:pt>
    <dgm:pt modelId="{2912E4E8-67C7-4C6C-885E-D272B58236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Risposta efficace ai bisogni</a:t>
          </a:r>
        </a:p>
      </dgm:t>
    </dgm:pt>
    <dgm:pt modelId="{55C34938-4FCD-4FDD-8697-77CBF7104A61}" type="parTrans" cxnId="{689B6741-66CC-403C-9879-352C6DDD39AC}">
      <dgm:prSet/>
      <dgm:spPr/>
      <dgm:t>
        <a:bodyPr/>
        <a:lstStyle/>
        <a:p>
          <a:endParaRPr lang="en-US"/>
        </a:p>
      </dgm:t>
    </dgm:pt>
    <dgm:pt modelId="{0695E462-4DD1-4ECD-B243-0303156C080B}" type="sibTrans" cxnId="{689B6741-66CC-403C-9879-352C6DDD39AC}">
      <dgm:prSet/>
      <dgm:spPr/>
      <dgm:t>
        <a:bodyPr/>
        <a:lstStyle/>
        <a:p>
          <a:endParaRPr lang="en-US"/>
        </a:p>
      </dgm:t>
    </dgm:pt>
    <dgm:pt modelId="{EF78D500-B108-4EF7-9C28-1486BDAFF6E9}" type="pres">
      <dgm:prSet presAssocID="{4EEA30BE-740F-45C1-AA09-5D0101F46257}" presName="root" presStyleCnt="0">
        <dgm:presLayoutVars>
          <dgm:dir/>
          <dgm:resizeHandles val="exact"/>
        </dgm:presLayoutVars>
      </dgm:prSet>
      <dgm:spPr/>
    </dgm:pt>
    <dgm:pt modelId="{FBCDCC36-6407-4A5A-9D0F-D06F6BA6D1B6}" type="pres">
      <dgm:prSet presAssocID="{5AA33E6B-0F24-48D3-AB0C-CA6A5ECDFD72}" presName="compNode" presStyleCnt="0"/>
      <dgm:spPr/>
    </dgm:pt>
    <dgm:pt modelId="{C6A4E777-204A-46BC-AA91-CFA4384F0BF5}" type="pres">
      <dgm:prSet presAssocID="{5AA33E6B-0F24-48D3-AB0C-CA6A5ECDFD72}" presName="bgRect" presStyleLbl="bgShp" presStyleIdx="0" presStyleCnt="4"/>
      <dgm:spPr/>
    </dgm:pt>
    <dgm:pt modelId="{B35033EF-5797-4735-9D7D-0A2C8D14A146}" type="pres">
      <dgm:prSet presAssocID="{5AA33E6B-0F24-48D3-AB0C-CA6A5ECDFD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13BEA682-0DF4-4064-99F4-E216C51297C2}" type="pres">
      <dgm:prSet presAssocID="{5AA33E6B-0F24-48D3-AB0C-CA6A5ECDFD72}" presName="spaceRect" presStyleCnt="0"/>
      <dgm:spPr/>
    </dgm:pt>
    <dgm:pt modelId="{ECC5EB30-A2F5-410E-B990-9E24F51DE137}" type="pres">
      <dgm:prSet presAssocID="{5AA33E6B-0F24-48D3-AB0C-CA6A5ECDFD72}" presName="parTx" presStyleLbl="revTx" presStyleIdx="0" presStyleCnt="4">
        <dgm:presLayoutVars>
          <dgm:chMax val="0"/>
          <dgm:chPref val="0"/>
        </dgm:presLayoutVars>
      </dgm:prSet>
      <dgm:spPr/>
    </dgm:pt>
    <dgm:pt modelId="{76C665F3-BE78-4596-BD95-2D0BF8B05FA0}" type="pres">
      <dgm:prSet presAssocID="{25F0A83D-2D7D-42F2-AE96-46A717D915D3}" presName="sibTrans" presStyleCnt="0"/>
      <dgm:spPr/>
    </dgm:pt>
    <dgm:pt modelId="{58981EA5-0D59-4B1A-A854-BE4661399ABC}" type="pres">
      <dgm:prSet presAssocID="{1F86CF18-3E85-4614-90BA-7241CE008C3D}" presName="compNode" presStyleCnt="0"/>
      <dgm:spPr/>
    </dgm:pt>
    <dgm:pt modelId="{E1F7BD63-FBB3-46F2-8D01-66C18C609C18}" type="pres">
      <dgm:prSet presAssocID="{1F86CF18-3E85-4614-90BA-7241CE008C3D}" presName="bgRect" presStyleLbl="bgShp" presStyleIdx="1" presStyleCnt="4"/>
      <dgm:spPr/>
    </dgm:pt>
    <dgm:pt modelId="{A25ADB5A-FA92-41B4-8AB4-55A4B0895FE9}" type="pres">
      <dgm:prSet presAssocID="{1F86CF18-3E85-4614-90BA-7241CE008C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E1278FA7-2CC1-4B11-9FD9-CC2CD33A7D26}" type="pres">
      <dgm:prSet presAssocID="{1F86CF18-3E85-4614-90BA-7241CE008C3D}" presName="spaceRect" presStyleCnt="0"/>
      <dgm:spPr/>
    </dgm:pt>
    <dgm:pt modelId="{E8C97090-0C36-4421-A204-F6D8D87DD8C0}" type="pres">
      <dgm:prSet presAssocID="{1F86CF18-3E85-4614-90BA-7241CE008C3D}" presName="parTx" presStyleLbl="revTx" presStyleIdx="1" presStyleCnt="4">
        <dgm:presLayoutVars>
          <dgm:chMax val="0"/>
          <dgm:chPref val="0"/>
        </dgm:presLayoutVars>
      </dgm:prSet>
      <dgm:spPr/>
    </dgm:pt>
    <dgm:pt modelId="{48CC3171-18C1-48E0-BF4B-CC7441979E84}" type="pres">
      <dgm:prSet presAssocID="{396CDDB0-8F2E-49D0-BC29-C16B6A0ED6D0}" presName="sibTrans" presStyleCnt="0"/>
      <dgm:spPr/>
    </dgm:pt>
    <dgm:pt modelId="{DB466BA9-CD84-4F16-A3F3-BD358E898E4D}" type="pres">
      <dgm:prSet presAssocID="{147A4CDA-BEEC-4BA4-BDC8-A4C98308F99A}" presName="compNode" presStyleCnt="0"/>
      <dgm:spPr/>
    </dgm:pt>
    <dgm:pt modelId="{6342BF3C-83F9-406F-8047-4DFA6AB79092}" type="pres">
      <dgm:prSet presAssocID="{147A4CDA-BEEC-4BA4-BDC8-A4C98308F99A}" presName="bgRect" presStyleLbl="bgShp" presStyleIdx="2" presStyleCnt="4"/>
      <dgm:spPr/>
    </dgm:pt>
    <dgm:pt modelId="{151F8741-225F-4931-BFB5-53033F57B807}" type="pres">
      <dgm:prSet presAssocID="{147A4CDA-BEEC-4BA4-BDC8-A4C98308F9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nco di controllo"/>
        </a:ext>
      </dgm:extLst>
    </dgm:pt>
    <dgm:pt modelId="{4BE185CC-491D-4B7C-A391-A2CF5454E23B}" type="pres">
      <dgm:prSet presAssocID="{147A4CDA-BEEC-4BA4-BDC8-A4C98308F99A}" presName="spaceRect" presStyleCnt="0"/>
      <dgm:spPr/>
    </dgm:pt>
    <dgm:pt modelId="{94309202-4367-4DB3-BD33-EB7E6FC8D063}" type="pres">
      <dgm:prSet presAssocID="{147A4CDA-BEEC-4BA4-BDC8-A4C98308F99A}" presName="parTx" presStyleLbl="revTx" presStyleIdx="2" presStyleCnt="4">
        <dgm:presLayoutVars>
          <dgm:chMax val="0"/>
          <dgm:chPref val="0"/>
        </dgm:presLayoutVars>
      </dgm:prSet>
      <dgm:spPr/>
    </dgm:pt>
    <dgm:pt modelId="{9F4AD2D7-08BF-47EB-911E-A5137ABEE482}" type="pres">
      <dgm:prSet presAssocID="{03A2DC39-232E-483D-B530-5018C26A678D}" presName="sibTrans" presStyleCnt="0"/>
      <dgm:spPr/>
    </dgm:pt>
    <dgm:pt modelId="{E1E8E845-EFCF-4ECC-9768-8046F01B19B6}" type="pres">
      <dgm:prSet presAssocID="{2912E4E8-67C7-4C6C-885E-D272B5823613}" presName="compNode" presStyleCnt="0"/>
      <dgm:spPr/>
    </dgm:pt>
    <dgm:pt modelId="{E66BAD73-E293-4E14-B443-4F4A6F2B1175}" type="pres">
      <dgm:prSet presAssocID="{2912E4E8-67C7-4C6C-885E-D272B5823613}" presName="bgRect" presStyleLbl="bgShp" presStyleIdx="3" presStyleCnt="4"/>
      <dgm:spPr/>
    </dgm:pt>
    <dgm:pt modelId="{6BA20947-A688-4F69-B42B-A36B6B9A4378}" type="pres">
      <dgm:prSet presAssocID="{2912E4E8-67C7-4C6C-885E-D272B58236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7FBB45A-BCE7-4C32-B3D3-D8D146707CF2}" type="pres">
      <dgm:prSet presAssocID="{2912E4E8-67C7-4C6C-885E-D272B5823613}" presName="spaceRect" presStyleCnt="0"/>
      <dgm:spPr/>
    </dgm:pt>
    <dgm:pt modelId="{8F2CFDF5-E8CF-4789-A4D2-201A81B469FD}" type="pres">
      <dgm:prSet presAssocID="{2912E4E8-67C7-4C6C-885E-D272B582361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680AD16-DF5E-4151-A203-E1F62CE664BC}" srcId="{4EEA30BE-740F-45C1-AA09-5D0101F46257}" destId="{1F86CF18-3E85-4614-90BA-7241CE008C3D}" srcOrd="1" destOrd="0" parTransId="{292B7B2D-F808-41FB-BABC-A7CFE4BBDF07}" sibTransId="{396CDDB0-8F2E-49D0-BC29-C16B6A0ED6D0}"/>
    <dgm:cxn modelId="{B24BF03A-CD38-40B4-8A4E-62DE44CD8BE5}" srcId="{4EEA30BE-740F-45C1-AA09-5D0101F46257}" destId="{147A4CDA-BEEC-4BA4-BDC8-A4C98308F99A}" srcOrd="2" destOrd="0" parTransId="{9D20AA58-ACD3-47F4-AFC2-D27098357625}" sibTransId="{03A2DC39-232E-483D-B530-5018C26A678D}"/>
    <dgm:cxn modelId="{689B6741-66CC-403C-9879-352C6DDD39AC}" srcId="{4EEA30BE-740F-45C1-AA09-5D0101F46257}" destId="{2912E4E8-67C7-4C6C-885E-D272B5823613}" srcOrd="3" destOrd="0" parTransId="{55C34938-4FCD-4FDD-8697-77CBF7104A61}" sibTransId="{0695E462-4DD1-4ECD-B243-0303156C080B}"/>
    <dgm:cxn modelId="{8A454249-EADC-46DF-AE26-7D893F1AC060}" type="presOf" srcId="{1F86CF18-3E85-4614-90BA-7241CE008C3D}" destId="{E8C97090-0C36-4421-A204-F6D8D87DD8C0}" srcOrd="0" destOrd="0" presId="urn:microsoft.com/office/officeart/2018/2/layout/IconVerticalSolidList"/>
    <dgm:cxn modelId="{F864B370-44A6-4031-AC22-F9729D940E34}" type="presOf" srcId="{147A4CDA-BEEC-4BA4-BDC8-A4C98308F99A}" destId="{94309202-4367-4DB3-BD33-EB7E6FC8D063}" srcOrd="0" destOrd="0" presId="urn:microsoft.com/office/officeart/2018/2/layout/IconVerticalSolidList"/>
    <dgm:cxn modelId="{5DBC1771-303D-4C67-805D-3A5E9B22D7DC}" srcId="{4EEA30BE-740F-45C1-AA09-5D0101F46257}" destId="{5AA33E6B-0F24-48D3-AB0C-CA6A5ECDFD72}" srcOrd="0" destOrd="0" parTransId="{D9E4E30D-45F6-42E3-A4BE-EA6B07128CC3}" sibTransId="{25F0A83D-2D7D-42F2-AE96-46A717D915D3}"/>
    <dgm:cxn modelId="{673EC9B1-F119-49AE-AB6D-C354B4E83024}" type="presOf" srcId="{5AA33E6B-0F24-48D3-AB0C-CA6A5ECDFD72}" destId="{ECC5EB30-A2F5-410E-B990-9E24F51DE137}" srcOrd="0" destOrd="0" presId="urn:microsoft.com/office/officeart/2018/2/layout/IconVerticalSolidList"/>
    <dgm:cxn modelId="{19C856BA-916E-4447-91E3-22D7DF3793FA}" type="presOf" srcId="{2912E4E8-67C7-4C6C-885E-D272B5823613}" destId="{8F2CFDF5-E8CF-4789-A4D2-201A81B469FD}" srcOrd="0" destOrd="0" presId="urn:microsoft.com/office/officeart/2018/2/layout/IconVerticalSolidList"/>
    <dgm:cxn modelId="{5B5B91D9-8522-4A02-8D64-EFDD9063CF37}" type="presOf" srcId="{4EEA30BE-740F-45C1-AA09-5D0101F46257}" destId="{EF78D500-B108-4EF7-9C28-1486BDAFF6E9}" srcOrd="0" destOrd="0" presId="urn:microsoft.com/office/officeart/2018/2/layout/IconVerticalSolidList"/>
    <dgm:cxn modelId="{6DBAE875-48EE-462A-8521-2A489D276486}" type="presParOf" srcId="{EF78D500-B108-4EF7-9C28-1486BDAFF6E9}" destId="{FBCDCC36-6407-4A5A-9D0F-D06F6BA6D1B6}" srcOrd="0" destOrd="0" presId="urn:microsoft.com/office/officeart/2018/2/layout/IconVerticalSolidList"/>
    <dgm:cxn modelId="{BA652E0A-F7B8-4108-9E61-D30CBC67ABEA}" type="presParOf" srcId="{FBCDCC36-6407-4A5A-9D0F-D06F6BA6D1B6}" destId="{C6A4E777-204A-46BC-AA91-CFA4384F0BF5}" srcOrd="0" destOrd="0" presId="urn:microsoft.com/office/officeart/2018/2/layout/IconVerticalSolidList"/>
    <dgm:cxn modelId="{93712630-49B6-4501-B9D0-BC15379EA72A}" type="presParOf" srcId="{FBCDCC36-6407-4A5A-9D0F-D06F6BA6D1B6}" destId="{B35033EF-5797-4735-9D7D-0A2C8D14A146}" srcOrd="1" destOrd="0" presId="urn:microsoft.com/office/officeart/2018/2/layout/IconVerticalSolidList"/>
    <dgm:cxn modelId="{CDEB8AAC-B273-4D1B-93BA-9B252C282A9F}" type="presParOf" srcId="{FBCDCC36-6407-4A5A-9D0F-D06F6BA6D1B6}" destId="{13BEA682-0DF4-4064-99F4-E216C51297C2}" srcOrd="2" destOrd="0" presId="urn:microsoft.com/office/officeart/2018/2/layout/IconVerticalSolidList"/>
    <dgm:cxn modelId="{3FEA9E41-5A03-4684-A3A4-821C1C9A6035}" type="presParOf" srcId="{FBCDCC36-6407-4A5A-9D0F-D06F6BA6D1B6}" destId="{ECC5EB30-A2F5-410E-B990-9E24F51DE137}" srcOrd="3" destOrd="0" presId="urn:microsoft.com/office/officeart/2018/2/layout/IconVerticalSolidList"/>
    <dgm:cxn modelId="{724511C5-2A07-4729-871E-715E979BB843}" type="presParOf" srcId="{EF78D500-B108-4EF7-9C28-1486BDAFF6E9}" destId="{76C665F3-BE78-4596-BD95-2D0BF8B05FA0}" srcOrd="1" destOrd="0" presId="urn:microsoft.com/office/officeart/2018/2/layout/IconVerticalSolidList"/>
    <dgm:cxn modelId="{88E644FF-B521-4D20-954C-0B41FFEF01E4}" type="presParOf" srcId="{EF78D500-B108-4EF7-9C28-1486BDAFF6E9}" destId="{58981EA5-0D59-4B1A-A854-BE4661399ABC}" srcOrd="2" destOrd="0" presId="urn:microsoft.com/office/officeart/2018/2/layout/IconVerticalSolidList"/>
    <dgm:cxn modelId="{05563F7E-720C-4D82-BB5A-2A50ACC9F2FC}" type="presParOf" srcId="{58981EA5-0D59-4B1A-A854-BE4661399ABC}" destId="{E1F7BD63-FBB3-46F2-8D01-66C18C609C18}" srcOrd="0" destOrd="0" presId="urn:microsoft.com/office/officeart/2018/2/layout/IconVerticalSolidList"/>
    <dgm:cxn modelId="{4C3DB86B-803D-4BC8-A5E1-3D3FCFE3B5D4}" type="presParOf" srcId="{58981EA5-0D59-4B1A-A854-BE4661399ABC}" destId="{A25ADB5A-FA92-41B4-8AB4-55A4B0895FE9}" srcOrd="1" destOrd="0" presId="urn:microsoft.com/office/officeart/2018/2/layout/IconVerticalSolidList"/>
    <dgm:cxn modelId="{682AF0F5-E2CB-4A2B-8DED-CF76EE3E0E81}" type="presParOf" srcId="{58981EA5-0D59-4B1A-A854-BE4661399ABC}" destId="{E1278FA7-2CC1-4B11-9FD9-CC2CD33A7D26}" srcOrd="2" destOrd="0" presId="urn:microsoft.com/office/officeart/2018/2/layout/IconVerticalSolidList"/>
    <dgm:cxn modelId="{F719FFAF-FF74-4898-A877-443C69515EEA}" type="presParOf" srcId="{58981EA5-0D59-4B1A-A854-BE4661399ABC}" destId="{E8C97090-0C36-4421-A204-F6D8D87DD8C0}" srcOrd="3" destOrd="0" presId="urn:microsoft.com/office/officeart/2018/2/layout/IconVerticalSolidList"/>
    <dgm:cxn modelId="{3BFE21BE-6286-44E2-84DA-5C8A4DF07C35}" type="presParOf" srcId="{EF78D500-B108-4EF7-9C28-1486BDAFF6E9}" destId="{48CC3171-18C1-48E0-BF4B-CC7441979E84}" srcOrd="3" destOrd="0" presId="urn:microsoft.com/office/officeart/2018/2/layout/IconVerticalSolidList"/>
    <dgm:cxn modelId="{6F6AFE80-D3BE-4748-A4CB-1A00F9D2410D}" type="presParOf" srcId="{EF78D500-B108-4EF7-9C28-1486BDAFF6E9}" destId="{DB466BA9-CD84-4F16-A3F3-BD358E898E4D}" srcOrd="4" destOrd="0" presId="urn:microsoft.com/office/officeart/2018/2/layout/IconVerticalSolidList"/>
    <dgm:cxn modelId="{6992D868-B8B9-498E-BE46-117A8969CCA5}" type="presParOf" srcId="{DB466BA9-CD84-4F16-A3F3-BD358E898E4D}" destId="{6342BF3C-83F9-406F-8047-4DFA6AB79092}" srcOrd="0" destOrd="0" presId="urn:microsoft.com/office/officeart/2018/2/layout/IconVerticalSolidList"/>
    <dgm:cxn modelId="{9DBADE44-93F3-4D96-AEF4-6C46E7608FB1}" type="presParOf" srcId="{DB466BA9-CD84-4F16-A3F3-BD358E898E4D}" destId="{151F8741-225F-4931-BFB5-53033F57B807}" srcOrd="1" destOrd="0" presId="urn:microsoft.com/office/officeart/2018/2/layout/IconVerticalSolidList"/>
    <dgm:cxn modelId="{CCD222FB-70DF-4B82-8F14-136D61CC3BF8}" type="presParOf" srcId="{DB466BA9-CD84-4F16-A3F3-BD358E898E4D}" destId="{4BE185CC-491D-4B7C-A391-A2CF5454E23B}" srcOrd="2" destOrd="0" presId="urn:microsoft.com/office/officeart/2018/2/layout/IconVerticalSolidList"/>
    <dgm:cxn modelId="{CDE65000-9851-4DEE-A328-22DCFFDB6382}" type="presParOf" srcId="{DB466BA9-CD84-4F16-A3F3-BD358E898E4D}" destId="{94309202-4367-4DB3-BD33-EB7E6FC8D063}" srcOrd="3" destOrd="0" presId="urn:microsoft.com/office/officeart/2018/2/layout/IconVerticalSolidList"/>
    <dgm:cxn modelId="{22A35C47-7E10-4EB5-8542-62123BD90032}" type="presParOf" srcId="{EF78D500-B108-4EF7-9C28-1486BDAFF6E9}" destId="{9F4AD2D7-08BF-47EB-911E-A5137ABEE482}" srcOrd="5" destOrd="0" presId="urn:microsoft.com/office/officeart/2018/2/layout/IconVerticalSolidList"/>
    <dgm:cxn modelId="{659C8E3D-34EA-4D32-961A-9F056650A77E}" type="presParOf" srcId="{EF78D500-B108-4EF7-9C28-1486BDAFF6E9}" destId="{E1E8E845-EFCF-4ECC-9768-8046F01B19B6}" srcOrd="6" destOrd="0" presId="urn:microsoft.com/office/officeart/2018/2/layout/IconVerticalSolidList"/>
    <dgm:cxn modelId="{40656726-0F5A-4960-B542-3EC74F57C278}" type="presParOf" srcId="{E1E8E845-EFCF-4ECC-9768-8046F01B19B6}" destId="{E66BAD73-E293-4E14-B443-4F4A6F2B1175}" srcOrd="0" destOrd="0" presId="urn:microsoft.com/office/officeart/2018/2/layout/IconVerticalSolidList"/>
    <dgm:cxn modelId="{E1FDF3A0-9869-4C9D-A0CF-7DFD6868E5A9}" type="presParOf" srcId="{E1E8E845-EFCF-4ECC-9768-8046F01B19B6}" destId="{6BA20947-A688-4F69-B42B-A36B6B9A4378}" srcOrd="1" destOrd="0" presId="urn:microsoft.com/office/officeart/2018/2/layout/IconVerticalSolidList"/>
    <dgm:cxn modelId="{DD91F6C8-2D67-4676-89A7-DF5C51435EC7}" type="presParOf" srcId="{E1E8E845-EFCF-4ECC-9768-8046F01B19B6}" destId="{17FBB45A-BCE7-4C32-B3D3-D8D146707CF2}" srcOrd="2" destOrd="0" presId="urn:microsoft.com/office/officeart/2018/2/layout/IconVerticalSolidList"/>
    <dgm:cxn modelId="{6D2C1F4B-CEBB-48CB-9AD5-D6190E539201}" type="presParOf" srcId="{E1E8E845-EFCF-4ECC-9768-8046F01B19B6}" destId="{8F2CFDF5-E8CF-4789-A4D2-201A81B469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D0C40-441E-4CAB-AF3F-A070D985BE49}">
      <dsp:nvSpPr>
        <dsp:cNvPr id="0" name=""/>
        <dsp:cNvSpPr/>
      </dsp:nvSpPr>
      <dsp:spPr>
        <a:xfrm>
          <a:off x="0" y="630269"/>
          <a:ext cx="3075836" cy="11635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8C0BC-9973-41F5-ACBE-00236FB24360}">
      <dsp:nvSpPr>
        <dsp:cNvPr id="0" name=""/>
        <dsp:cNvSpPr/>
      </dsp:nvSpPr>
      <dsp:spPr>
        <a:xfrm>
          <a:off x="351981" y="892073"/>
          <a:ext cx="639966" cy="6399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CD002-7F00-4D0A-99C2-C3ADCC6BFA49}">
      <dsp:nvSpPr>
        <dsp:cNvPr id="0" name=""/>
        <dsp:cNvSpPr/>
      </dsp:nvSpPr>
      <dsp:spPr>
        <a:xfrm>
          <a:off x="1343928" y="630269"/>
          <a:ext cx="1731907" cy="1163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45" tIns="123145" rIns="123145" bIns="12314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Esigenze</a:t>
          </a:r>
          <a:endParaRPr lang="en-US" sz="2100" kern="1200"/>
        </a:p>
      </dsp:txBody>
      <dsp:txXfrm>
        <a:off x="1343928" y="630269"/>
        <a:ext cx="1731907" cy="1163574"/>
      </dsp:txXfrm>
    </dsp:sp>
    <dsp:sp modelId="{89C10334-4C3E-45BD-83B6-B54A53545E70}">
      <dsp:nvSpPr>
        <dsp:cNvPr id="0" name=""/>
        <dsp:cNvSpPr/>
      </dsp:nvSpPr>
      <dsp:spPr>
        <a:xfrm>
          <a:off x="0" y="2084737"/>
          <a:ext cx="3075836" cy="11635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5A5A-71FC-41CE-BC35-D5E7C6717AD7}">
      <dsp:nvSpPr>
        <dsp:cNvPr id="0" name=""/>
        <dsp:cNvSpPr/>
      </dsp:nvSpPr>
      <dsp:spPr>
        <a:xfrm>
          <a:off x="351981" y="2346542"/>
          <a:ext cx="639966" cy="6399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684E7-2F84-411E-BDA5-6285C47DC629}">
      <dsp:nvSpPr>
        <dsp:cNvPr id="0" name=""/>
        <dsp:cNvSpPr/>
      </dsp:nvSpPr>
      <dsp:spPr>
        <a:xfrm>
          <a:off x="1343928" y="2084737"/>
          <a:ext cx="1731907" cy="1163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45" tIns="123145" rIns="123145" bIns="12314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Obbiettivi del progetto</a:t>
          </a:r>
          <a:endParaRPr lang="en-US" sz="2100" kern="1200"/>
        </a:p>
      </dsp:txBody>
      <dsp:txXfrm>
        <a:off x="1343928" y="2084737"/>
        <a:ext cx="1731907" cy="1163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F2E3F-6860-430B-80B7-AAB0C04D1899}">
      <dsp:nvSpPr>
        <dsp:cNvPr id="0" name=""/>
        <dsp:cNvSpPr/>
      </dsp:nvSpPr>
      <dsp:spPr>
        <a:xfrm>
          <a:off x="631547" y="964070"/>
          <a:ext cx="916312" cy="916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FA189-3B03-47F3-A075-F80352B195E1}">
      <dsp:nvSpPr>
        <dsp:cNvPr id="0" name=""/>
        <dsp:cNvSpPr/>
      </dsp:nvSpPr>
      <dsp:spPr>
        <a:xfrm>
          <a:off x="71579" y="2169148"/>
          <a:ext cx="203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Immagine dell’azienda</a:t>
          </a:r>
          <a:endParaRPr lang="en-US" sz="1800" kern="1200"/>
        </a:p>
      </dsp:txBody>
      <dsp:txXfrm>
        <a:off x="71579" y="2169148"/>
        <a:ext cx="2036250" cy="720000"/>
      </dsp:txXfrm>
    </dsp:sp>
    <dsp:sp modelId="{642FC3AA-366D-4B88-BAFD-7E5E55ABFCDC}">
      <dsp:nvSpPr>
        <dsp:cNvPr id="0" name=""/>
        <dsp:cNvSpPr/>
      </dsp:nvSpPr>
      <dsp:spPr>
        <a:xfrm>
          <a:off x="3024141" y="964070"/>
          <a:ext cx="916312" cy="916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FB9A2-D4ED-4D35-97CA-C4D03E9DAA14}">
      <dsp:nvSpPr>
        <dsp:cNvPr id="0" name=""/>
        <dsp:cNvSpPr/>
      </dsp:nvSpPr>
      <dsp:spPr>
        <a:xfrm>
          <a:off x="2464172" y="2169148"/>
          <a:ext cx="203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Coerenza immagine azienda</a:t>
          </a:r>
          <a:endParaRPr lang="en-US" sz="1800" kern="1200"/>
        </a:p>
      </dsp:txBody>
      <dsp:txXfrm>
        <a:off x="2464172" y="2169148"/>
        <a:ext cx="203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78F6-F023-4A1E-AC77-BC22B865EC44}">
      <dsp:nvSpPr>
        <dsp:cNvPr id="0" name=""/>
        <dsp:cNvSpPr/>
      </dsp:nvSpPr>
      <dsp:spPr>
        <a:xfrm>
          <a:off x="389626" y="337413"/>
          <a:ext cx="635976" cy="6359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36F49-0314-43B2-9DDA-F3B6F2B5306B}">
      <dsp:nvSpPr>
        <dsp:cNvPr id="0" name=""/>
        <dsp:cNvSpPr/>
      </dsp:nvSpPr>
      <dsp:spPr>
        <a:xfrm>
          <a:off x="974" y="1197318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Analisi colori</a:t>
          </a:r>
        </a:p>
      </dsp:txBody>
      <dsp:txXfrm>
        <a:off x="974" y="1197318"/>
        <a:ext cx="1413281" cy="565312"/>
      </dsp:txXfrm>
    </dsp:sp>
    <dsp:sp modelId="{F11C06E9-E77B-4186-A871-64EC62708CD2}">
      <dsp:nvSpPr>
        <dsp:cNvPr id="0" name=""/>
        <dsp:cNvSpPr/>
      </dsp:nvSpPr>
      <dsp:spPr>
        <a:xfrm>
          <a:off x="2050232" y="337413"/>
          <a:ext cx="635976" cy="6359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12A5B-0766-4B4A-B3BF-322981B09D9C}">
      <dsp:nvSpPr>
        <dsp:cNvPr id="0" name=""/>
        <dsp:cNvSpPr/>
      </dsp:nvSpPr>
      <dsp:spPr>
        <a:xfrm>
          <a:off x="1661580" y="1197318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Analisi caratteri</a:t>
          </a:r>
        </a:p>
      </dsp:txBody>
      <dsp:txXfrm>
        <a:off x="1661580" y="1197318"/>
        <a:ext cx="1413281" cy="565312"/>
      </dsp:txXfrm>
    </dsp:sp>
    <dsp:sp modelId="{BFE4F609-5C74-4C56-A481-09F7886E3FE7}">
      <dsp:nvSpPr>
        <dsp:cNvPr id="0" name=""/>
        <dsp:cNvSpPr/>
      </dsp:nvSpPr>
      <dsp:spPr>
        <a:xfrm>
          <a:off x="389626" y="2115951"/>
          <a:ext cx="635976" cy="6359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F4D08-16C8-472C-879D-86EE36024979}">
      <dsp:nvSpPr>
        <dsp:cNvPr id="0" name=""/>
        <dsp:cNvSpPr/>
      </dsp:nvSpPr>
      <dsp:spPr>
        <a:xfrm>
          <a:off x="974" y="2975855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Analisi impatto visivo</a:t>
          </a:r>
        </a:p>
      </dsp:txBody>
      <dsp:txXfrm>
        <a:off x="974" y="2975855"/>
        <a:ext cx="1413281" cy="565312"/>
      </dsp:txXfrm>
    </dsp:sp>
    <dsp:sp modelId="{6BD5349F-77BA-4F31-80B1-9C44D3D8DB0E}">
      <dsp:nvSpPr>
        <dsp:cNvPr id="0" name=""/>
        <dsp:cNvSpPr/>
      </dsp:nvSpPr>
      <dsp:spPr>
        <a:xfrm>
          <a:off x="2050232" y="2115951"/>
          <a:ext cx="635976" cy="6359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A9F5D-5751-468E-BC26-45FFC9C8B821}">
      <dsp:nvSpPr>
        <dsp:cNvPr id="0" name=""/>
        <dsp:cNvSpPr/>
      </dsp:nvSpPr>
      <dsp:spPr>
        <a:xfrm>
          <a:off x="1661580" y="2975855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Identità del marchio</a:t>
          </a:r>
        </a:p>
      </dsp:txBody>
      <dsp:txXfrm>
        <a:off x="1661580" y="2975855"/>
        <a:ext cx="1413281" cy="565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419A5-3AA5-49E0-A082-38C32ECB53E1}">
      <dsp:nvSpPr>
        <dsp:cNvPr id="0" name=""/>
        <dsp:cNvSpPr/>
      </dsp:nvSpPr>
      <dsp:spPr>
        <a:xfrm>
          <a:off x="0" y="1618971"/>
          <a:ext cx="865078" cy="54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580A47-790E-4E7E-85A5-2E0FB38063C9}">
      <dsp:nvSpPr>
        <dsp:cNvPr id="0" name=""/>
        <dsp:cNvSpPr/>
      </dsp:nvSpPr>
      <dsp:spPr>
        <a:xfrm>
          <a:off x="96119" y="1710285"/>
          <a:ext cx="865078" cy="549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Organizzazione attività</a:t>
          </a:r>
        </a:p>
      </dsp:txBody>
      <dsp:txXfrm>
        <a:off x="112208" y="1726374"/>
        <a:ext cx="832900" cy="517147"/>
      </dsp:txXfrm>
    </dsp:sp>
    <dsp:sp modelId="{EEF25837-5E58-4AF4-AA32-E730CE3ED8ED}">
      <dsp:nvSpPr>
        <dsp:cNvPr id="0" name=""/>
        <dsp:cNvSpPr/>
      </dsp:nvSpPr>
      <dsp:spPr>
        <a:xfrm>
          <a:off x="1057318" y="1618971"/>
          <a:ext cx="865078" cy="54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F363AE-19C3-44C4-A4FE-5CD30A385049}">
      <dsp:nvSpPr>
        <dsp:cNvPr id="0" name=""/>
        <dsp:cNvSpPr/>
      </dsp:nvSpPr>
      <dsp:spPr>
        <a:xfrm>
          <a:off x="1153438" y="1710285"/>
          <a:ext cx="865078" cy="549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Responsabilità</a:t>
          </a:r>
        </a:p>
      </dsp:txBody>
      <dsp:txXfrm>
        <a:off x="1169527" y="1726374"/>
        <a:ext cx="832900" cy="517147"/>
      </dsp:txXfrm>
    </dsp:sp>
    <dsp:sp modelId="{45FF11BB-B9BB-46D6-B9D2-6D13CF4D0BA9}">
      <dsp:nvSpPr>
        <dsp:cNvPr id="0" name=""/>
        <dsp:cNvSpPr/>
      </dsp:nvSpPr>
      <dsp:spPr>
        <a:xfrm>
          <a:off x="2114637" y="1618971"/>
          <a:ext cx="865078" cy="54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4E03D0-F33B-4A5D-8217-06218AB6766E}">
      <dsp:nvSpPr>
        <dsp:cNvPr id="0" name=""/>
        <dsp:cNvSpPr/>
      </dsp:nvSpPr>
      <dsp:spPr>
        <a:xfrm>
          <a:off x="2210757" y="1710285"/>
          <a:ext cx="865078" cy="549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Monitorare le scadenze e progresso progetto </a:t>
          </a:r>
        </a:p>
      </dsp:txBody>
      <dsp:txXfrm>
        <a:off x="2226846" y="1726374"/>
        <a:ext cx="832900" cy="5171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E2C97-5AA5-408F-B596-B6B318353267}">
      <dsp:nvSpPr>
        <dsp:cNvPr id="0" name=""/>
        <dsp:cNvSpPr/>
      </dsp:nvSpPr>
      <dsp:spPr>
        <a:xfrm>
          <a:off x="0" y="69026"/>
          <a:ext cx="4572002" cy="7015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5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Analisi UI competitors</a:t>
          </a:r>
          <a:endParaRPr lang="en-US" sz="1800" kern="1200"/>
        </a:p>
      </dsp:txBody>
      <dsp:txXfrm>
        <a:off x="34247" y="103273"/>
        <a:ext cx="4503508" cy="633067"/>
      </dsp:txXfrm>
    </dsp:sp>
    <dsp:sp modelId="{1103D4D4-93F3-43F3-AEC0-39CEF27BFC8C}">
      <dsp:nvSpPr>
        <dsp:cNvPr id="0" name=""/>
        <dsp:cNvSpPr/>
      </dsp:nvSpPr>
      <dsp:spPr>
        <a:xfrm>
          <a:off x="0" y="822427"/>
          <a:ext cx="4572002" cy="701561"/>
        </a:xfrm>
        <a:prstGeom prst="roundRect">
          <a:avLst/>
        </a:prstGeom>
        <a:solidFill>
          <a:schemeClr val="accent5">
            <a:hueOff val="-4767289"/>
            <a:satOff val="1257"/>
            <a:lumOff val="637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5">
              <a:hueOff val="-4767289"/>
              <a:satOff val="1257"/>
              <a:lumOff val="637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Disposizione elementi</a:t>
          </a:r>
          <a:endParaRPr lang="en-US" sz="1800" kern="1200"/>
        </a:p>
      </dsp:txBody>
      <dsp:txXfrm>
        <a:off x="34247" y="856674"/>
        <a:ext cx="4503508" cy="633067"/>
      </dsp:txXfrm>
    </dsp:sp>
    <dsp:sp modelId="{5633D6F3-A784-4AEF-9575-27D592F8FE1D}">
      <dsp:nvSpPr>
        <dsp:cNvPr id="0" name=""/>
        <dsp:cNvSpPr/>
      </dsp:nvSpPr>
      <dsp:spPr>
        <a:xfrm>
          <a:off x="0" y="1575828"/>
          <a:ext cx="4572002" cy="701561"/>
        </a:xfrm>
        <a:prstGeom prst="roundRect">
          <a:avLst/>
        </a:prstGeom>
        <a:solidFill>
          <a:schemeClr val="accent5">
            <a:hueOff val="-9534578"/>
            <a:satOff val="2515"/>
            <a:lumOff val="1275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5">
              <a:hueOff val="-9534578"/>
              <a:satOff val="2515"/>
              <a:lumOff val="1275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Utilizzo colori, icone, tipografia</a:t>
          </a:r>
          <a:endParaRPr lang="en-US" sz="1800" kern="1200"/>
        </a:p>
      </dsp:txBody>
      <dsp:txXfrm>
        <a:off x="34247" y="1610075"/>
        <a:ext cx="4503508" cy="633067"/>
      </dsp:txXfrm>
    </dsp:sp>
    <dsp:sp modelId="{F2EC7B0E-ADC7-44CB-96C1-EDB6456DA3B8}">
      <dsp:nvSpPr>
        <dsp:cNvPr id="0" name=""/>
        <dsp:cNvSpPr/>
      </dsp:nvSpPr>
      <dsp:spPr>
        <a:xfrm>
          <a:off x="0" y="2329230"/>
          <a:ext cx="4572002" cy="701561"/>
        </a:xfrm>
        <a:prstGeom prst="roundRect">
          <a:avLst/>
        </a:prstGeom>
        <a:solidFill>
          <a:schemeClr val="accent5">
            <a:hueOff val="-14301867"/>
            <a:satOff val="3772"/>
            <a:lumOff val="1912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5">
              <a:hueOff val="-14301867"/>
              <a:satOff val="3772"/>
              <a:lumOff val="1912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Layout</a:t>
          </a:r>
          <a:endParaRPr lang="en-US" sz="1800" kern="1200"/>
        </a:p>
      </dsp:txBody>
      <dsp:txXfrm>
        <a:off x="34247" y="2363477"/>
        <a:ext cx="4503508" cy="633067"/>
      </dsp:txXfrm>
    </dsp:sp>
    <dsp:sp modelId="{C3DA25C9-A1B9-4C0A-AFA3-70E50EB8F2F7}">
      <dsp:nvSpPr>
        <dsp:cNvPr id="0" name=""/>
        <dsp:cNvSpPr/>
      </dsp:nvSpPr>
      <dsp:spPr>
        <a:xfrm>
          <a:off x="0" y="3082631"/>
          <a:ext cx="4572002" cy="701561"/>
        </a:xfrm>
        <a:prstGeom prst="round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5">
              <a:hueOff val="-19069156"/>
              <a:satOff val="5029"/>
              <a:lumOff val="2549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Distinguersi dalla concorrenza in modo unico</a:t>
          </a:r>
          <a:endParaRPr lang="en-US" sz="1800" kern="1200"/>
        </a:p>
      </dsp:txBody>
      <dsp:txXfrm>
        <a:off x="34247" y="3116878"/>
        <a:ext cx="4503508" cy="6330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9E03A-B5B6-4ABF-91AF-6F01287E97D9}">
      <dsp:nvSpPr>
        <dsp:cNvPr id="0" name=""/>
        <dsp:cNvSpPr/>
      </dsp:nvSpPr>
      <dsp:spPr>
        <a:xfrm>
          <a:off x="0" y="1543166"/>
          <a:ext cx="1037932" cy="659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F0E9BC-8682-4203-A1C5-26055F0E3ADC}">
      <dsp:nvSpPr>
        <dsp:cNvPr id="0" name=""/>
        <dsp:cNvSpPr/>
      </dsp:nvSpPr>
      <dsp:spPr>
        <a:xfrm>
          <a:off x="115325" y="1652725"/>
          <a:ext cx="1037932" cy="6590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lt1">
              <a:alpha val="9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Essenza e identità azienda</a:t>
          </a:r>
        </a:p>
      </dsp:txBody>
      <dsp:txXfrm>
        <a:off x="134629" y="1672029"/>
        <a:ext cx="999324" cy="620478"/>
      </dsp:txXfrm>
    </dsp:sp>
    <dsp:sp modelId="{A3CD6E31-7AA9-444A-8CEA-AF6FBEF8B099}">
      <dsp:nvSpPr>
        <dsp:cNvPr id="0" name=""/>
        <dsp:cNvSpPr/>
      </dsp:nvSpPr>
      <dsp:spPr>
        <a:xfrm>
          <a:off x="1268583" y="1543166"/>
          <a:ext cx="1037932" cy="659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964D15-16F8-481C-AC01-076B6A29D285}">
      <dsp:nvSpPr>
        <dsp:cNvPr id="0" name=""/>
        <dsp:cNvSpPr/>
      </dsp:nvSpPr>
      <dsp:spPr>
        <a:xfrm>
          <a:off x="1383909" y="1652725"/>
          <a:ext cx="1037932" cy="6590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lt1">
              <a:alpha val="9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Trasmettere atmosfera ed esperienza</a:t>
          </a:r>
        </a:p>
      </dsp:txBody>
      <dsp:txXfrm>
        <a:off x="1403213" y="1672029"/>
        <a:ext cx="999324" cy="620478"/>
      </dsp:txXfrm>
    </dsp:sp>
    <dsp:sp modelId="{AE3D1455-3000-4C85-877B-1934C1C83B80}">
      <dsp:nvSpPr>
        <dsp:cNvPr id="0" name=""/>
        <dsp:cNvSpPr/>
      </dsp:nvSpPr>
      <dsp:spPr>
        <a:xfrm>
          <a:off x="2537167" y="1543166"/>
          <a:ext cx="1037932" cy="659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14F03C-088E-4AFB-BA6C-AA0610E19EC9}">
      <dsp:nvSpPr>
        <dsp:cNvPr id="0" name=""/>
        <dsp:cNvSpPr/>
      </dsp:nvSpPr>
      <dsp:spPr>
        <a:xfrm>
          <a:off x="2652492" y="1652725"/>
          <a:ext cx="1037932" cy="6590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lt1">
              <a:alpha val="9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Connessione emotiva con l’utente</a:t>
          </a:r>
        </a:p>
      </dsp:txBody>
      <dsp:txXfrm>
        <a:off x="2671796" y="1672029"/>
        <a:ext cx="999324" cy="6204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1C8AF-E407-4220-AB0C-B87934969A86}">
      <dsp:nvSpPr>
        <dsp:cNvPr id="0" name=""/>
        <dsp:cNvSpPr/>
      </dsp:nvSpPr>
      <dsp:spPr>
        <a:xfrm>
          <a:off x="0" y="473"/>
          <a:ext cx="3075836" cy="11078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FB5DE-2499-4311-BE06-4FC170479184}">
      <dsp:nvSpPr>
        <dsp:cNvPr id="0" name=""/>
        <dsp:cNvSpPr/>
      </dsp:nvSpPr>
      <dsp:spPr>
        <a:xfrm>
          <a:off x="335138" y="249750"/>
          <a:ext cx="609342" cy="6093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9A6C6-1C76-478B-A660-F1A78E4CF2B3}">
      <dsp:nvSpPr>
        <dsp:cNvPr id="0" name=""/>
        <dsp:cNvSpPr/>
      </dsp:nvSpPr>
      <dsp:spPr>
        <a:xfrm>
          <a:off x="1279619" y="473"/>
          <a:ext cx="1796216" cy="110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52" tIns="117252" rIns="117252" bIns="11725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Rappresentazione di 3 possibili utenti</a:t>
          </a:r>
          <a:endParaRPr lang="en-US" sz="1400" kern="1200"/>
        </a:p>
      </dsp:txBody>
      <dsp:txXfrm>
        <a:off x="1279619" y="473"/>
        <a:ext cx="1796216" cy="1107895"/>
      </dsp:txXfrm>
    </dsp:sp>
    <dsp:sp modelId="{D3821A1C-2033-4C75-9160-554B3DC45EB1}">
      <dsp:nvSpPr>
        <dsp:cNvPr id="0" name=""/>
        <dsp:cNvSpPr/>
      </dsp:nvSpPr>
      <dsp:spPr>
        <a:xfrm>
          <a:off x="0" y="1385343"/>
          <a:ext cx="3075836" cy="11078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AF30D-21B5-4665-8F87-9C0C9AEB12A7}">
      <dsp:nvSpPr>
        <dsp:cNvPr id="0" name=""/>
        <dsp:cNvSpPr/>
      </dsp:nvSpPr>
      <dsp:spPr>
        <a:xfrm>
          <a:off x="335138" y="1634619"/>
          <a:ext cx="609342" cy="6093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7068A-19CE-425B-908E-46E2A48F9C4E}">
      <dsp:nvSpPr>
        <dsp:cNvPr id="0" name=""/>
        <dsp:cNvSpPr/>
      </dsp:nvSpPr>
      <dsp:spPr>
        <a:xfrm>
          <a:off x="1279619" y="1385343"/>
          <a:ext cx="1796216" cy="110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52" tIns="117252" rIns="117252" bIns="11725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Esperienza personalizzata = connessione con utente</a:t>
          </a:r>
          <a:endParaRPr lang="en-US" sz="1400" kern="1200"/>
        </a:p>
      </dsp:txBody>
      <dsp:txXfrm>
        <a:off x="1279619" y="1385343"/>
        <a:ext cx="1796216" cy="1107895"/>
      </dsp:txXfrm>
    </dsp:sp>
    <dsp:sp modelId="{BAA20713-7D11-441D-AAF0-6BDD76929386}">
      <dsp:nvSpPr>
        <dsp:cNvPr id="0" name=""/>
        <dsp:cNvSpPr/>
      </dsp:nvSpPr>
      <dsp:spPr>
        <a:xfrm>
          <a:off x="0" y="2770212"/>
          <a:ext cx="3075836" cy="11078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0D04A-8BBB-4EE4-8BC0-299D63907302}">
      <dsp:nvSpPr>
        <dsp:cNvPr id="0" name=""/>
        <dsp:cNvSpPr/>
      </dsp:nvSpPr>
      <dsp:spPr>
        <a:xfrm>
          <a:off x="335138" y="3019489"/>
          <a:ext cx="609342" cy="6093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D2C3A-CF74-431D-9C56-E882CC6ABCE6}">
      <dsp:nvSpPr>
        <dsp:cNvPr id="0" name=""/>
        <dsp:cNvSpPr/>
      </dsp:nvSpPr>
      <dsp:spPr>
        <a:xfrm>
          <a:off x="1279619" y="2770212"/>
          <a:ext cx="1796216" cy="110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52" tIns="117252" rIns="117252" bIns="11725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Esperienza che soddisfi i bisogni</a:t>
          </a:r>
          <a:endParaRPr lang="en-US" sz="1400" kern="1200"/>
        </a:p>
      </dsp:txBody>
      <dsp:txXfrm>
        <a:off x="1279619" y="2770212"/>
        <a:ext cx="1796216" cy="11078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4E777-204A-46BC-AA91-CFA4384F0BF5}">
      <dsp:nvSpPr>
        <dsp:cNvPr id="0" name=""/>
        <dsp:cNvSpPr/>
      </dsp:nvSpPr>
      <dsp:spPr>
        <a:xfrm>
          <a:off x="0" y="1538"/>
          <a:ext cx="6126229" cy="779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033EF-5797-4735-9D7D-0A2C8D14A146}">
      <dsp:nvSpPr>
        <dsp:cNvPr id="0" name=""/>
        <dsp:cNvSpPr/>
      </dsp:nvSpPr>
      <dsp:spPr>
        <a:xfrm>
          <a:off x="235852" y="176965"/>
          <a:ext cx="428822" cy="428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5EB30-A2F5-410E-B990-9E24F51DE137}">
      <dsp:nvSpPr>
        <dsp:cNvPr id="0" name=""/>
        <dsp:cNvSpPr/>
      </dsp:nvSpPr>
      <dsp:spPr>
        <a:xfrm>
          <a:off x="900528" y="1538"/>
          <a:ext cx="5225700" cy="779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6" tIns="82516" rIns="82516" bIns="825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Illustrare interazione utente con contenuti in base alle personali esigenze</a:t>
          </a:r>
        </a:p>
      </dsp:txBody>
      <dsp:txXfrm>
        <a:off x="900528" y="1538"/>
        <a:ext cx="5225700" cy="779678"/>
      </dsp:txXfrm>
    </dsp:sp>
    <dsp:sp modelId="{E1F7BD63-FBB3-46F2-8D01-66C18C609C18}">
      <dsp:nvSpPr>
        <dsp:cNvPr id="0" name=""/>
        <dsp:cNvSpPr/>
      </dsp:nvSpPr>
      <dsp:spPr>
        <a:xfrm>
          <a:off x="0" y="976136"/>
          <a:ext cx="6126229" cy="779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ADB5A-FA92-41B4-8AB4-55A4B0895FE9}">
      <dsp:nvSpPr>
        <dsp:cNvPr id="0" name=""/>
        <dsp:cNvSpPr/>
      </dsp:nvSpPr>
      <dsp:spPr>
        <a:xfrm>
          <a:off x="235852" y="1151563"/>
          <a:ext cx="428822" cy="428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97090-0C36-4421-A204-F6D8D87DD8C0}">
      <dsp:nvSpPr>
        <dsp:cNvPr id="0" name=""/>
        <dsp:cNvSpPr/>
      </dsp:nvSpPr>
      <dsp:spPr>
        <a:xfrm>
          <a:off x="900528" y="976136"/>
          <a:ext cx="5225700" cy="779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6" tIns="82516" rIns="82516" bIns="825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Ottimizzazione esperienza</a:t>
          </a:r>
        </a:p>
      </dsp:txBody>
      <dsp:txXfrm>
        <a:off x="900528" y="976136"/>
        <a:ext cx="5225700" cy="779678"/>
      </dsp:txXfrm>
    </dsp:sp>
    <dsp:sp modelId="{6342BF3C-83F9-406F-8047-4DFA6AB79092}">
      <dsp:nvSpPr>
        <dsp:cNvPr id="0" name=""/>
        <dsp:cNvSpPr/>
      </dsp:nvSpPr>
      <dsp:spPr>
        <a:xfrm>
          <a:off x="0" y="1950733"/>
          <a:ext cx="6126229" cy="779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F8741-225F-4931-BFB5-53033F57B807}">
      <dsp:nvSpPr>
        <dsp:cNvPr id="0" name=""/>
        <dsp:cNvSpPr/>
      </dsp:nvSpPr>
      <dsp:spPr>
        <a:xfrm>
          <a:off x="235852" y="2126161"/>
          <a:ext cx="428822" cy="428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09202-4367-4DB3-BD33-EB7E6FC8D063}">
      <dsp:nvSpPr>
        <dsp:cNvPr id="0" name=""/>
        <dsp:cNvSpPr/>
      </dsp:nvSpPr>
      <dsp:spPr>
        <a:xfrm>
          <a:off x="900528" y="1950733"/>
          <a:ext cx="5225700" cy="779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6" tIns="82516" rIns="82516" bIns="825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Contenuti addattati alle esigenze</a:t>
          </a:r>
        </a:p>
      </dsp:txBody>
      <dsp:txXfrm>
        <a:off x="900528" y="1950733"/>
        <a:ext cx="5225700" cy="779678"/>
      </dsp:txXfrm>
    </dsp:sp>
    <dsp:sp modelId="{E66BAD73-E293-4E14-B443-4F4A6F2B1175}">
      <dsp:nvSpPr>
        <dsp:cNvPr id="0" name=""/>
        <dsp:cNvSpPr/>
      </dsp:nvSpPr>
      <dsp:spPr>
        <a:xfrm>
          <a:off x="0" y="2925331"/>
          <a:ext cx="6126229" cy="779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20947-A688-4F69-B42B-A36B6B9A4378}">
      <dsp:nvSpPr>
        <dsp:cNvPr id="0" name=""/>
        <dsp:cNvSpPr/>
      </dsp:nvSpPr>
      <dsp:spPr>
        <a:xfrm>
          <a:off x="235852" y="3100759"/>
          <a:ext cx="428822" cy="428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CFDF5-E8CF-4789-A4D2-201A81B469FD}">
      <dsp:nvSpPr>
        <dsp:cNvPr id="0" name=""/>
        <dsp:cNvSpPr/>
      </dsp:nvSpPr>
      <dsp:spPr>
        <a:xfrm>
          <a:off x="900528" y="2925331"/>
          <a:ext cx="5225700" cy="779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6" tIns="82516" rIns="82516" bIns="825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Risposta efficace ai bisogni</a:t>
          </a:r>
        </a:p>
      </dsp:txBody>
      <dsp:txXfrm>
        <a:off x="900528" y="2925331"/>
        <a:ext cx="5225700" cy="779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3496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69095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6453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533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673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9466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2550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88893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2624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26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505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23EE86C-CA62-4692-AE13-9CFE0532E840}" type="datetimeFigureOut">
              <a:rPr lang="it-CH" smtClean="0"/>
              <a:t>07.09.2023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291CBD4-B48B-4FDF-8B2D-1557774E68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4017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9.jp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40.jpg"/><Relationship Id="rId9" Type="http://schemas.microsoft.com/office/2007/relationships/diagramDrawing" Target="../diagrams/drawing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1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761792-AC75-34FC-E6A6-71FEB216D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8090" y="758952"/>
            <a:ext cx="2802194" cy="4041648"/>
          </a:xfrm>
        </p:spPr>
        <p:txBody>
          <a:bodyPr>
            <a:normAutofit/>
          </a:bodyPr>
          <a:lstStyle/>
          <a:p>
            <a:r>
              <a:rPr lang="it-CH" sz="3100">
                <a:solidFill>
                  <a:srgbClr val="FFFFFF"/>
                </a:solidFill>
              </a:rPr>
              <a:t>Presentazione</a:t>
            </a:r>
            <a:br>
              <a:rPr lang="it-CH" sz="3100">
                <a:solidFill>
                  <a:srgbClr val="FFFFFF"/>
                </a:solidFill>
              </a:rPr>
            </a:br>
            <a:r>
              <a:rPr lang="it-CH" sz="3100">
                <a:solidFill>
                  <a:srgbClr val="FFFFFF"/>
                </a:solidFill>
              </a:rPr>
              <a:t>Sito Web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E01C212-D027-624A-CD4B-C08A2DE34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089" y="4800600"/>
            <a:ext cx="2802195" cy="169164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it-CH" sz="1800">
                <a:solidFill>
                  <a:srgbClr val="D9D9D9"/>
                </a:solidFill>
              </a:rPr>
              <a:t>Almir Innocenti </a:t>
            </a:r>
          </a:p>
          <a:p>
            <a:pPr>
              <a:spcAft>
                <a:spcPts val="0"/>
              </a:spcAft>
            </a:pPr>
            <a:r>
              <a:rPr lang="it-CH" sz="1800">
                <a:solidFill>
                  <a:srgbClr val="D9D9D9"/>
                </a:solidFill>
              </a:rPr>
              <a:t>CSIA 4IMm</a:t>
            </a:r>
          </a:p>
        </p:txBody>
      </p:sp>
      <p:sp useBgFill="1">
        <p:nvSpPr>
          <p:cNvPr id="212" name="Rectangle 1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Carattere, testo, design&#10;&#10;Descrizione generata automaticamente">
            <a:extLst>
              <a:ext uri="{FF2B5EF4-FFF2-40B4-BE49-F238E27FC236}">
                <a16:creationId xmlns:a16="http://schemas.microsoft.com/office/drawing/2014/main" id="{54B0BB63-3267-F875-3F61-EEB8ACED3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066080"/>
            <a:ext cx="6616823" cy="4719351"/>
          </a:xfrm>
          <a:prstGeom prst="rect">
            <a:avLst/>
          </a:prstGeom>
        </p:spPr>
      </p:pic>
      <p:sp>
        <p:nvSpPr>
          <p:cNvPr id="213" name="Rectangle 1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0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1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A4CCE8-7417-A2E3-A963-09975FF6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Personas</a:t>
            </a:r>
          </a:p>
        </p:txBody>
      </p:sp>
      <p:sp>
        <p:nvSpPr>
          <p:cNvPr id="77" name="Rectangle 63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Carattere, lettera, schermata&#10;&#10;Descrizione generata automaticamente">
            <a:extLst>
              <a:ext uri="{FF2B5EF4-FFF2-40B4-BE49-F238E27FC236}">
                <a16:creationId xmlns:a16="http://schemas.microsoft.com/office/drawing/2014/main" id="{6CAD6D9A-571B-CDF3-CCDE-18314CE1A3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04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  <p:graphicFrame>
        <p:nvGraphicFramePr>
          <p:cNvPr id="30" name="Segnaposto contenuto 2">
            <a:extLst>
              <a:ext uri="{FF2B5EF4-FFF2-40B4-BE49-F238E27FC236}">
                <a16:creationId xmlns:a16="http://schemas.microsoft.com/office/drawing/2014/main" id="{6FE014D2-FFD1-5FE8-EBA3-CF19D54E76A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2939243"/>
              </p:ext>
            </p:extLst>
          </p:nvPr>
        </p:nvGraphicFramePr>
        <p:xfrm>
          <a:off x="1237489" y="2301555"/>
          <a:ext cx="3075836" cy="387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958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D91022-AF64-A711-8F23-653A81A4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cap="all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Bisogni personas</a:t>
            </a:r>
          </a:p>
        </p:txBody>
      </p:sp>
      <p:sp>
        <p:nvSpPr>
          <p:cNvPr id="140" name="Rectangle 140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136" name="Content Placeholder 120">
            <a:extLst>
              <a:ext uri="{FF2B5EF4-FFF2-40B4-BE49-F238E27FC236}">
                <a16:creationId xmlns:a16="http://schemas.microsoft.com/office/drawing/2014/main" id="{1C9AC6B2-7658-C392-47C1-C8EBF3E3B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489" y="2301555"/>
            <a:ext cx="3075836" cy="3878582"/>
          </a:xfrm>
        </p:spPr>
        <p:txBody>
          <a:bodyPr>
            <a:normAutofit/>
          </a:bodyPr>
          <a:lstStyle/>
          <a:p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5" name="Segnaposto contenuto 4" descr="Immagine che contiene testo, persona, vestiti, Viso umano&#10;&#10;Descrizione generata automaticamente">
            <a:extLst>
              <a:ext uri="{FF2B5EF4-FFF2-40B4-BE49-F238E27FC236}">
                <a16:creationId xmlns:a16="http://schemas.microsoft.com/office/drawing/2014/main" id="{00A0A0D2-8EDF-4AC7-6641-51AEFC455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" r="-2" b="-2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8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9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06980910-96FA-4DA6-93F5-97873AF1B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 useBgFill="1">
        <p:nvSpPr>
          <p:cNvPr id="42" name="Rectangle 13">
            <a:extLst>
              <a:ext uri="{FF2B5EF4-FFF2-40B4-BE49-F238E27FC236}">
                <a16:creationId xmlns:a16="http://schemas.microsoft.com/office/drawing/2014/main" id="{9F1CB7E2-0098-4A7C-B377-037DCA4C8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7E56E8-2622-801E-7BD5-1328DAAA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Moodboard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A25900-0B7F-295D-9F61-767C09421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4182" y="6229349"/>
            <a:ext cx="9747821" cy="5365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cap="none">
                <a:solidFill>
                  <a:schemeClr val="tx1">
                    <a:lumMod val="75000"/>
                  </a:schemeClr>
                </a:solidFill>
              </a:rPr>
              <a:t>Definizione elementi di interfaccia</a:t>
            </a:r>
          </a:p>
        </p:txBody>
      </p:sp>
      <p:pic>
        <p:nvPicPr>
          <p:cNvPr id="5" name="Segnaposto contenuto 4" descr="Immagine che contiene testo, collage, schermata, Sito Web&#10;&#10;Descrizione generata automaticamente">
            <a:extLst>
              <a:ext uri="{FF2B5EF4-FFF2-40B4-BE49-F238E27FC236}">
                <a16:creationId xmlns:a16="http://schemas.microsoft.com/office/drawing/2014/main" id="{FF616593-606A-3353-D804-671E36272E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" r="-1" b="32674"/>
          <a:stretch/>
        </p:blipFill>
        <p:spPr>
          <a:xfrm>
            <a:off x="907576" y="442795"/>
            <a:ext cx="9934888" cy="42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728DAB-A99B-3C5C-D979-C72ED945F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cs typeface="+mj-cs"/>
              </a:rPr>
              <a:t>Onliness statement</a:t>
            </a:r>
            <a:br>
              <a:rPr lang="en-US" sz="4400">
                <a:solidFill>
                  <a:srgbClr val="FFFFFF"/>
                </a:solidFill>
                <a:cs typeface="+mj-cs"/>
              </a:rPr>
            </a:br>
            <a:endParaRPr lang="en-US" sz="440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AA7A81-ED6D-D5A7-EDA6-7CAABC124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089" y="4800600"/>
            <a:ext cx="2802195" cy="169164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Wingdings 2" charset="2"/>
              <a:buChar char="•"/>
            </a:pPr>
            <a:r>
              <a:rPr lang="en-US" sz="1100">
                <a:solidFill>
                  <a:srgbClr val="D9D9D9"/>
                </a:solidFill>
              </a:rPr>
              <a:t>Catturare attenzione </a:t>
            </a:r>
          </a:p>
          <a:p>
            <a:pPr marL="342900" indent="-228600">
              <a:buFont typeface="Wingdings 2" charset="2"/>
              <a:buChar char="•"/>
            </a:pPr>
            <a:r>
              <a:rPr lang="en-US" sz="1100">
                <a:solidFill>
                  <a:srgbClr val="D9D9D9"/>
                </a:solidFill>
              </a:rPr>
              <a:t>Comunicano i valori</a:t>
            </a:r>
          </a:p>
          <a:p>
            <a:pPr marL="342900" indent="-228600">
              <a:buFont typeface="Wingdings 2" charset="2"/>
              <a:buChar char="•"/>
            </a:pPr>
            <a:r>
              <a:rPr lang="en-US" sz="1100">
                <a:solidFill>
                  <a:srgbClr val="D9D9D9"/>
                </a:solidFill>
              </a:rPr>
              <a:t>Impressione memorabile per l’utente</a:t>
            </a:r>
          </a:p>
          <a:p>
            <a:pPr marL="342900" indent="-228600">
              <a:buFont typeface="Wingdings 2" charset="2"/>
              <a:buChar char="•"/>
            </a:pPr>
            <a:r>
              <a:rPr lang="en-US" sz="1100">
                <a:solidFill>
                  <a:srgbClr val="D9D9D9"/>
                </a:solidFill>
              </a:rPr>
              <a:t>Esplorare ciò che rende l’azienda affascinante</a:t>
            </a:r>
          </a:p>
        </p:txBody>
      </p:sp>
      <p:sp useBgFill="1">
        <p:nvSpPr>
          <p:cNvPr id="133" name="Rectangle 1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7307061-0A43-4299-7271-7597DCC67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1" r="-1" b="2391"/>
          <a:stretch/>
        </p:blipFill>
        <p:spPr>
          <a:xfrm>
            <a:off x="1000175" y="484632"/>
            <a:ext cx="6465222" cy="5882248"/>
          </a:xfrm>
          <a:prstGeom prst="rect">
            <a:avLst/>
          </a:prstGeom>
        </p:spPr>
      </p:pic>
      <p:sp>
        <p:nvSpPr>
          <p:cNvPr id="134" name="Rectangle 1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26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1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94FD2E-8F16-CC10-64BB-C5FBF2461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8090" y="758952"/>
            <a:ext cx="2802194" cy="4041648"/>
          </a:xfrm>
        </p:spPr>
        <p:txBody>
          <a:bodyPr>
            <a:normAutofit/>
          </a:bodyPr>
          <a:lstStyle/>
          <a:p>
            <a:r>
              <a:rPr lang="it-CH" sz="4400">
                <a:solidFill>
                  <a:srgbClr val="FFFFFF"/>
                </a:solidFill>
              </a:rPr>
              <a:t>Contenuti</a:t>
            </a:r>
            <a:br>
              <a:rPr lang="it-CH" sz="4400">
                <a:solidFill>
                  <a:srgbClr val="FFFFFF"/>
                </a:solidFill>
              </a:rPr>
            </a:br>
            <a:endParaRPr lang="it-CH" sz="440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403A0F-96AE-A859-7AFD-6D4895F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089" y="4800600"/>
            <a:ext cx="2802195" cy="1691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1300">
                <a:solidFill>
                  <a:srgbClr val="D9D9D9"/>
                </a:solidFill>
              </a:rPr>
              <a:t>Trasmettere in modo efficace identità azienda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1300">
                <a:solidFill>
                  <a:srgbClr val="D9D9D9"/>
                </a:solidFill>
              </a:rPr>
              <a:t>Offrire piacevole esperienza di navigazione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1300">
                <a:solidFill>
                  <a:srgbClr val="D9D9D9"/>
                </a:solidFill>
              </a:rPr>
              <a:t>Fornire tutte le informazioni</a:t>
            </a:r>
          </a:p>
        </p:txBody>
      </p:sp>
      <p:sp useBgFill="1">
        <p:nvSpPr>
          <p:cNvPr id="85" name="Rectangle 1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DF42A2B-4357-30AB-1BEA-561C840AC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0" b="7645"/>
          <a:stretch/>
        </p:blipFill>
        <p:spPr>
          <a:xfrm>
            <a:off x="924375" y="1564780"/>
            <a:ext cx="6616823" cy="3721951"/>
          </a:xfrm>
          <a:prstGeom prst="rect">
            <a:avLst/>
          </a:prstGeom>
        </p:spPr>
      </p:pic>
      <p:sp>
        <p:nvSpPr>
          <p:cNvPr id="86" name="Rectangle 1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03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4">
            <a:extLst>
              <a:ext uri="{FF2B5EF4-FFF2-40B4-BE49-F238E27FC236}">
                <a16:creationId xmlns:a16="http://schemas.microsoft.com/office/drawing/2014/main" id="{26787AF4-E459-4B4E-BF99-0E52FC011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8" name="Rectangle 56">
            <a:extLst>
              <a:ext uri="{FF2B5EF4-FFF2-40B4-BE49-F238E27FC236}">
                <a16:creationId xmlns:a16="http://schemas.microsoft.com/office/drawing/2014/main" id="{46CF0041-F6BC-4923-B034-B32AC7EEA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345" y="0"/>
            <a:ext cx="71735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755D58-1A52-458B-548D-4F348A03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90" y="4805464"/>
            <a:ext cx="6113529" cy="1836173"/>
          </a:xfrm>
        </p:spPr>
        <p:txBody>
          <a:bodyPr anchor="t">
            <a:normAutofit/>
          </a:bodyPr>
          <a:lstStyle/>
          <a:p>
            <a:r>
              <a:rPr lang="it-CH" sz="3200"/>
              <a:t>Flows personas</a:t>
            </a:r>
          </a:p>
        </p:txBody>
      </p:sp>
      <p:sp>
        <p:nvSpPr>
          <p:cNvPr id="171" name="Rectangle 58">
            <a:extLst>
              <a:ext uri="{FF2B5EF4-FFF2-40B4-BE49-F238E27FC236}">
                <a16:creationId xmlns:a16="http://schemas.microsoft.com/office/drawing/2014/main" id="{BE5A5D56-985C-4473-9395-CAFBB22B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2778" y="-2811"/>
            <a:ext cx="3211001" cy="68608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96B5DBF-E5ED-6306-64A0-4EAA01EA3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42" y="482142"/>
            <a:ext cx="2890575" cy="1394702"/>
          </a:xfrm>
          <a:prstGeom prst="rect">
            <a:avLst/>
          </a:prstGeom>
        </p:spPr>
      </p:pic>
      <p:pic>
        <p:nvPicPr>
          <p:cNvPr id="7" name="Segnaposto contenuto 6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14573CB2-CE25-7536-46AA-8CB808197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42" y="2725957"/>
            <a:ext cx="2890576" cy="1409157"/>
          </a:xfrm>
          <a:prstGeom prst="rect">
            <a:avLst/>
          </a:prstGeom>
        </p:spPr>
      </p:pic>
      <p:pic>
        <p:nvPicPr>
          <p:cNvPr id="10" name="Segnaposto contenuto 9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58A03BD9-9CE6-B397-81A4-95364E56F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42" y="4980797"/>
            <a:ext cx="2890576" cy="1394702"/>
          </a:xfrm>
          <a:prstGeom prst="rect">
            <a:avLst/>
          </a:prstGeom>
        </p:spPr>
      </p:pic>
      <p:graphicFrame>
        <p:nvGraphicFramePr>
          <p:cNvPr id="50" name="Content Placeholder 32">
            <a:extLst>
              <a:ext uri="{FF2B5EF4-FFF2-40B4-BE49-F238E27FC236}">
                <a16:creationId xmlns:a16="http://schemas.microsoft.com/office/drawing/2014/main" id="{0D0754DC-DD38-6654-461D-0CE6B9C72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663218"/>
              </p:ext>
            </p:extLst>
          </p:nvPr>
        </p:nvGraphicFramePr>
        <p:xfrm>
          <a:off x="1426191" y="643467"/>
          <a:ext cx="6126229" cy="3706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3571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9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4A93F9-4A6B-9C5A-802E-BE86E25C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566382"/>
            <a:ext cx="4534047" cy="15502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Tone of voice</a:t>
            </a:r>
          </a:p>
        </p:txBody>
      </p:sp>
      <p:sp>
        <p:nvSpPr>
          <p:cNvPr id="66" name="Rectangle 11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7A2F91-C4C3-9634-89ED-55C0A1B5C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9535" y="2438399"/>
            <a:ext cx="4572002" cy="38532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Stile e atteggiamento di comunicazione dell’azienda</a:t>
            </a:r>
          </a:p>
          <a:p>
            <a:r>
              <a:rPr lang="en-US"/>
              <a:t>Tono cordiale, amichevole e professionale </a:t>
            </a:r>
          </a:p>
          <a:p>
            <a:r>
              <a:rPr lang="en-US"/>
              <a:t>Atmosfera accogliente e immagine di affidabilità e competenza</a:t>
            </a:r>
          </a:p>
          <a:p>
            <a:endParaRPr lang="en-US"/>
          </a:p>
        </p:txBody>
      </p:sp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758224B-4198-2A55-DAA6-D916AEAF89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r="44739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lettera, calligrafia, carta&#10;&#10;Descrizione generata automaticamente">
            <a:extLst>
              <a:ext uri="{FF2B5EF4-FFF2-40B4-BE49-F238E27FC236}">
                <a16:creationId xmlns:a16="http://schemas.microsoft.com/office/drawing/2014/main" id="{218B65ED-FAD6-1C4C-783B-3B195D7C8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r="35832" b="2"/>
          <a:stretch/>
        </p:blipFill>
        <p:spPr>
          <a:xfrm>
            <a:off x="4669537" y="10"/>
            <a:ext cx="6623303" cy="6857990"/>
          </a:xfrm>
          <a:prstGeom prst="rect">
            <a:avLst/>
          </a:prstGeom>
        </p:spPr>
      </p:pic>
      <p:sp>
        <p:nvSpPr>
          <p:cNvPr id="85" name="Rectangle 76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6657594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D96526-6827-BB33-1537-87BEE27C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60" y="365758"/>
            <a:ext cx="5560288" cy="1828800"/>
          </a:xfrm>
        </p:spPr>
        <p:txBody>
          <a:bodyPr>
            <a:normAutofit/>
          </a:bodyPr>
          <a:lstStyle/>
          <a:p>
            <a:r>
              <a:rPr lang="it-CH">
                <a:solidFill>
                  <a:schemeClr val="bg1"/>
                </a:solidFill>
              </a:rPr>
              <a:t>Brainstorming</a:t>
            </a:r>
          </a:p>
        </p:txBody>
      </p:sp>
      <p:pic>
        <p:nvPicPr>
          <p:cNvPr id="5" name="Segnaposto contenuto 4" descr="Immagine che contiene testo, calligrafia, lettera, carta&#10;&#10;Descrizione generata automaticamente">
            <a:extLst>
              <a:ext uri="{FF2B5EF4-FFF2-40B4-BE49-F238E27FC236}">
                <a16:creationId xmlns:a16="http://schemas.microsoft.com/office/drawing/2014/main" id="{32BCAA87-C26B-1D7D-B3AA-CD391DA94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3" r="46491" b="-1"/>
          <a:stretch/>
        </p:blipFill>
        <p:spPr>
          <a:xfrm>
            <a:off x="20" y="10"/>
            <a:ext cx="4639036" cy="6857990"/>
          </a:xfrm>
          <a:prstGeom prst="rect">
            <a:avLst/>
          </a:prstGeom>
        </p:spPr>
      </p:pic>
      <p:sp>
        <p:nvSpPr>
          <p:cNvPr id="72" name="Content Placeholder 10">
            <a:extLst>
              <a:ext uri="{FF2B5EF4-FFF2-40B4-BE49-F238E27FC236}">
                <a16:creationId xmlns:a16="http://schemas.microsoft.com/office/drawing/2014/main" id="{6CBE8A26-C636-14E9-B940-6F52E2FBD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860" y="2324100"/>
            <a:ext cx="5560288" cy="3875087"/>
          </a:xfrm>
        </p:spPr>
        <p:txBody>
          <a:bodyPr>
            <a:normAutofit/>
          </a:bodyPr>
          <a:lstStyle/>
          <a:p>
            <a:pPr>
              <a:buClr>
                <a:srgbClr val="C6A67E"/>
              </a:buClr>
            </a:pPr>
            <a:r>
              <a:rPr lang="en-US">
                <a:solidFill>
                  <a:schemeClr val="bg1"/>
                </a:solidFill>
              </a:rPr>
              <a:t>Ambiente di riflessione e generazione di idee</a:t>
            </a:r>
          </a:p>
          <a:p>
            <a:pPr>
              <a:buClr>
                <a:srgbClr val="C6A67E"/>
              </a:buClr>
            </a:pPr>
            <a:r>
              <a:rPr lang="en-US">
                <a:solidFill>
                  <a:schemeClr val="bg1"/>
                </a:solidFill>
              </a:rPr>
              <a:t>Definizione concept</a:t>
            </a:r>
          </a:p>
          <a:p>
            <a:pPr>
              <a:buClr>
                <a:srgbClr val="C6A67E"/>
              </a:buClr>
            </a:pPr>
            <a:r>
              <a:rPr lang="en-US">
                <a:solidFill>
                  <a:schemeClr val="bg1"/>
                </a:solidFill>
              </a:rPr>
              <a:t>Base per sviluppo del design</a:t>
            </a:r>
          </a:p>
        </p:txBody>
      </p:sp>
    </p:spTree>
    <p:extLst>
      <p:ext uri="{BB962C8B-B14F-4D97-AF65-F5344CB8AC3E}">
        <p14:creationId xmlns:p14="http://schemas.microsoft.com/office/powerpoint/2010/main" val="22028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 useBgFill="1">
        <p:nvSpPr>
          <p:cNvPr id="33" name="Rectangle 11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356D45E-8248-584D-E20B-A5C58E75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cap="all">
                <a:solidFill>
                  <a:srgbClr val="FFFFFF"/>
                </a:solidFill>
              </a:rPr>
              <a:t>Arborescenza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579C9B-4D3B-3916-22AC-E568BCEEF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4182" y="6229349"/>
            <a:ext cx="9747821" cy="5365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BFBFBF"/>
                </a:solidFill>
              </a:rPr>
              <a:t>Architettura contenuti organizzata sulla base di «Flows personas» </a:t>
            </a: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calligrafia, lettera, inchiostro&#10;&#10;Descrizione generata automaticamente">
            <a:extLst>
              <a:ext uri="{FF2B5EF4-FFF2-40B4-BE49-F238E27FC236}">
                <a16:creationId xmlns:a16="http://schemas.microsoft.com/office/drawing/2014/main" id="{4F6B1CA9-FD24-1857-1CF3-4721F2C1F5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r="-1" b="-1"/>
          <a:stretch/>
        </p:blipFill>
        <p:spPr>
          <a:xfrm>
            <a:off x="1097280" y="892865"/>
            <a:ext cx="9594723" cy="3319671"/>
          </a:xfrm>
          <a:prstGeom prst="rect">
            <a:avLst/>
          </a:prstGeom>
        </p:spPr>
      </p:pic>
      <p:sp>
        <p:nvSpPr>
          <p:cNvPr id="42" name="Rectangle 17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73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104" name="Rectangle 75">
            <a:extLst>
              <a:ext uri="{FF2B5EF4-FFF2-40B4-BE49-F238E27FC236}">
                <a16:creationId xmlns:a16="http://schemas.microsoft.com/office/drawing/2014/main" id="{4C42E43C-D40D-4231-887F-A151902A5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72337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F4B597-2985-8FDD-970A-597ED9F5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3467"/>
            <a:ext cx="3297078" cy="35902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200" cap="all"/>
              <a:t>Design</a:t>
            </a:r>
          </a:p>
        </p:txBody>
      </p:sp>
      <p:pic>
        <p:nvPicPr>
          <p:cNvPr id="69" name="Picture 34" descr="A desk with technical drawings, pencil and tools">
            <a:extLst>
              <a:ext uri="{FF2B5EF4-FFF2-40B4-BE49-F238E27FC236}">
                <a16:creationId xmlns:a16="http://schemas.microsoft.com/office/drawing/2014/main" id="{543C7B0F-703B-3008-CDBC-3911A1C70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4" r="17691" b="-1"/>
          <a:stretch/>
        </p:blipFill>
        <p:spPr>
          <a:xfrm>
            <a:off x="4654295" y="10"/>
            <a:ext cx="66385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17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 useBgFill="1">
        <p:nvSpPr>
          <p:cNvPr id="104" name="Rectangle 19">
            <a:extLst>
              <a:ext uri="{FF2B5EF4-FFF2-40B4-BE49-F238E27FC236}">
                <a16:creationId xmlns:a16="http://schemas.microsoft.com/office/drawing/2014/main" id="{64F97EC1-3569-4A79-9DB8-CC79407DF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13" name="Immagine 12" descr="Immagine che contiene vetro a mano, cerchio&#10;&#10;Descrizione generata automaticamente">
            <a:extLst>
              <a:ext uri="{FF2B5EF4-FFF2-40B4-BE49-F238E27FC236}">
                <a16:creationId xmlns:a16="http://schemas.microsoft.com/office/drawing/2014/main" id="{9248D449-A716-F113-B31F-6A57C3ED3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" r="-1" b="24537"/>
          <a:stretch/>
        </p:blipFill>
        <p:spPr>
          <a:xfrm>
            <a:off x="899160" y="1"/>
            <a:ext cx="10393680" cy="6858000"/>
          </a:xfrm>
          <a:prstGeom prst="rect">
            <a:avLst/>
          </a:prstGeom>
        </p:spPr>
      </p:pic>
      <p:sp>
        <p:nvSpPr>
          <p:cNvPr id="105" name="Rectangle 21">
            <a:extLst>
              <a:ext uri="{FF2B5EF4-FFF2-40B4-BE49-F238E27FC236}">
                <a16:creationId xmlns:a16="http://schemas.microsoft.com/office/drawing/2014/main" id="{13E08444-43C3-4332-B02D-F2DBC8C1D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160" y="0"/>
            <a:ext cx="1039368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F4B597-2985-8FDD-970A-597ED9F5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23331"/>
            <a:ext cx="9418320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Discovery</a:t>
            </a:r>
          </a:p>
        </p:txBody>
      </p:sp>
      <p:cxnSp>
        <p:nvCxnSpPr>
          <p:cNvPr id="106" name="Straight Connector 23">
            <a:extLst>
              <a:ext uri="{FF2B5EF4-FFF2-40B4-BE49-F238E27FC236}">
                <a16:creationId xmlns:a16="http://schemas.microsoft.com/office/drawing/2014/main" id="{4D848F31-B9E9-4B45-86EB-66A7D70D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29873" y="5397500"/>
            <a:ext cx="2550319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7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861B84C-FCDD-1854-6DC3-16B96A62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cap="all"/>
              <a:t>Wireframe</a:t>
            </a:r>
            <a:br>
              <a:rPr lang="en-US" sz="3200" cap="all"/>
            </a:br>
            <a:endParaRPr lang="en-US" sz="3200" cap="all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7C069E-7414-FC9F-BAF1-028382524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7489" y="2301555"/>
            <a:ext cx="3075836" cy="38785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Font, formato immagini, testi</a:t>
            </a:r>
          </a:p>
          <a:p>
            <a:r>
              <a:rPr lang="en-US" sz="1600"/>
              <a:t>Definizione struttura e aspetto visivo</a:t>
            </a:r>
          </a:p>
          <a:p>
            <a:r>
              <a:rPr lang="en-US" sz="1600"/>
              <a:t>Navigazione e gerarchia contenuti basata sull’arborescenza</a:t>
            </a:r>
          </a:p>
          <a:p>
            <a:r>
              <a:rPr lang="en-US" sz="1600"/>
              <a:t>Struttura chiara e intuitiva</a:t>
            </a:r>
          </a:p>
        </p:txBody>
      </p:sp>
      <p:pic>
        <p:nvPicPr>
          <p:cNvPr id="5" name="Segnaposto contenuto 4" descr="Immagine che contiene testo, schermata, software, diagramma&#10;&#10;Descrizione generata automaticamente">
            <a:extLst>
              <a:ext uri="{FF2B5EF4-FFF2-40B4-BE49-F238E27FC236}">
                <a16:creationId xmlns:a16="http://schemas.microsoft.com/office/drawing/2014/main" id="{DC6788F5-5E2D-7BCC-CB83-E4F1CC8421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1" r="25949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B4826B-DADD-C137-627C-7221D6C1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Mockup</a:t>
            </a: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BB835E-BAC7-91E3-6349-28917F7BA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7489" y="2301555"/>
            <a:ext cx="3075836" cy="38785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100"/>
              <a:t>Aspetto visivo finale</a:t>
            </a:r>
          </a:p>
          <a:p>
            <a:r>
              <a:rPr lang="en-US" sz="1100"/>
              <a:t>Elementi di interattività</a:t>
            </a:r>
          </a:p>
          <a:p>
            <a:r>
              <a:rPr lang="en-US" sz="1100"/>
              <a:t>Colori coerenti con l’immagine del marchio</a:t>
            </a:r>
          </a:p>
          <a:p>
            <a:r>
              <a:rPr lang="en-US" sz="1100"/>
              <a:t>Utilizzo dei testi forniti e creazione di nuovi testi</a:t>
            </a:r>
          </a:p>
          <a:p>
            <a:r>
              <a:rPr lang="en-US" sz="1100"/>
              <a:t>Aggiunta di ulteriori colori per fattori di leggibilità</a:t>
            </a:r>
          </a:p>
          <a:p>
            <a:r>
              <a:rPr lang="en-US" sz="1100"/>
              <a:t>Fotografie trasmettono l’atmosfera e qualità prodotti</a:t>
            </a:r>
          </a:p>
          <a:p>
            <a:r>
              <a:rPr lang="en-US" sz="1100"/>
              <a:t>Attenzione per la disposizione dei prodotti </a:t>
            </a:r>
          </a:p>
          <a:p>
            <a:r>
              <a:rPr lang="en-US" sz="1100"/>
              <a:t>Bilancio tra elementi visivi e fotografie: design armonioso e accattivamente</a:t>
            </a:r>
          </a:p>
        </p:txBody>
      </p:sp>
      <p:pic>
        <p:nvPicPr>
          <p:cNvPr id="5" name="Segnaposto contenuto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8954257-547E-A8BB-47C1-AB86018B2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9" r="21361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95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0F2841-0A14-6F26-3B35-49B5C555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Analisi brief</a:t>
            </a:r>
          </a:p>
        </p:txBody>
      </p:sp>
      <p:sp>
        <p:nvSpPr>
          <p:cNvPr id="256" name="Rectangle 97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C9F26005-5B9C-07C4-E69E-DEE32DE6A9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7" r="23083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  <p:graphicFrame>
        <p:nvGraphicFramePr>
          <p:cNvPr id="91" name="Segnaposto contenuto 2">
            <a:extLst>
              <a:ext uri="{FF2B5EF4-FFF2-40B4-BE49-F238E27FC236}">
                <a16:creationId xmlns:a16="http://schemas.microsoft.com/office/drawing/2014/main" id="{2A85A388-E3C3-FDD6-4D71-4284799396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59955725"/>
              </p:ext>
            </p:extLst>
          </p:nvPr>
        </p:nvGraphicFramePr>
        <p:xfrm>
          <a:off x="1237489" y="2301555"/>
          <a:ext cx="3075836" cy="387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68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63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E30940-A25E-D803-20B4-0A30D0C5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566382"/>
            <a:ext cx="4534047" cy="15502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Analisi del contenuto</a:t>
            </a:r>
          </a:p>
        </p:txBody>
      </p:sp>
      <p:sp>
        <p:nvSpPr>
          <p:cNvPr id="302" name="Rectangle 65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diagramma, mappa, testo&#10;&#10;Descrizione generata automaticamente">
            <a:extLst>
              <a:ext uri="{FF2B5EF4-FFF2-40B4-BE49-F238E27FC236}">
                <a16:creationId xmlns:a16="http://schemas.microsoft.com/office/drawing/2014/main" id="{01514356-2377-4B04-6616-AB1A795300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4" r="20896" b="2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  <p:graphicFrame>
        <p:nvGraphicFramePr>
          <p:cNvPr id="59" name="Segnaposto contenuto 2">
            <a:extLst>
              <a:ext uri="{FF2B5EF4-FFF2-40B4-BE49-F238E27FC236}">
                <a16:creationId xmlns:a16="http://schemas.microsoft.com/office/drawing/2014/main" id="{7D7E0EC0-56D3-5C5F-A966-D928EA00EA0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4260119"/>
              </p:ext>
            </p:extLst>
          </p:nvPr>
        </p:nvGraphicFramePr>
        <p:xfrm>
          <a:off x="1199535" y="2438399"/>
          <a:ext cx="4572002" cy="38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721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0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1C26A-F2B9-4A27-4F9D-36E44059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Analisi del logotipo</a:t>
            </a:r>
          </a:p>
        </p:txBody>
      </p:sp>
      <p:sp>
        <p:nvSpPr>
          <p:cNvPr id="146" name="Rectangle 142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Carattere, diagramma, schermata&#10;&#10;Descrizione generata automaticamente">
            <a:extLst>
              <a:ext uri="{FF2B5EF4-FFF2-40B4-BE49-F238E27FC236}">
                <a16:creationId xmlns:a16="http://schemas.microsoft.com/office/drawing/2014/main" id="{6A27BD3C-4247-50F5-EBBB-CA80096951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3" b="-1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  <p:graphicFrame>
        <p:nvGraphicFramePr>
          <p:cNvPr id="23" name="Segnaposto contenuto 2">
            <a:extLst>
              <a:ext uri="{FF2B5EF4-FFF2-40B4-BE49-F238E27FC236}">
                <a16:creationId xmlns:a16="http://schemas.microsoft.com/office/drawing/2014/main" id="{5A790E1A-5E36-D50B-A141-32E9FCB1AA9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3350062"/>
              </p:ext>
            </p:extLst>
          </p:nvPr>
        </p:nvGraphicFramePr>
        <p:xfrm>
          <a:off x="1237489" y="2301555"/>
          <a:ext cx="3075836" cy="387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71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9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B698C4-2880-E1F6-0C76-4A9BDFD8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Pianificazione del progetto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design, schermata&#10;&#10;Descrizione generata automaticamente">
            <a:extLst>
              <a:ext uri="{FF2B5EF4-FFF2-40B4-BE49-F238E27FC236}">
                <a16:creationId xmlns:a16="http://schemas.microsoft.com/office/drawing/2014/main" id="{1503C7E5-A626-223E-EDDC-C6EF7F23FE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1" r="36690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  <p:graphicFrame>
        <p:nvGraphicFramePr>
          <p:cNvPr id="23" name="Segnaposto contenuto 2">
            <a:extLst>
              <a:ext uri="{FF2B5EF4-FFF2-40B4-BE49-F238E27FC236}">
                <a16:creationId xmlns:a16="http://schemas.microsoft.com/office/drawing/2014/main" id="{4458A939-FE6F-1B8C-48B9-707549EAAA1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0694005"/>
              </p:ext>
            </p:extLst>
          </p:nvPr>
        </p:nvGraphicFramePr>
        <p:xfrm>
          <a:off x="1237489" y="2301555"/>
          <a:ext cx="3075836" cy="387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997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42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201A38-7EFC-CB1B-C95C-40F5931C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566382"/>
            <a:ext cx="4534047" cy="15502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Analisi competitors</a:t>
            </a:r>
          </a:p>
        </p:txBody>
      </p:sp>
      <p:sp>
        <p:nvSpPr>
          <p:cNvPr id="215" name="Rectangle 44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ito Web, schermata, Pubblicità online&#10;&#10;Descrizione generata automaticamente">
            <a:extLst>
              <a:ext uri="{FF2B5EF4-FFF2-40B4-BE49-F238E27FC236}">
                <a16:creationId xmlns:a16="http://schemas.microsoft.com/office/drawing/2014/main" id="{08C5F68D-74D6-03F1-F4BA-E48415A1AF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r="37910" b="1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  <p:graphicFrame>
        <p:nvGraphicFramePr>
          <p:cNvPr id="38" name="Segnaposto contenuto 2">
            <a:extLst>
              <a:ext uri="{FF2B5EF4-FFF2-40B4-BE49-F238E27FC236}">
                <a16:creationId xmlns:a16="http://schemas.microsoft.com/office/drawing/2014/main" id="{46DDFE55-8248-467D-C016-25F031FFEA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694996"/>
              </p:ext>
            </p:extLst>
          </p:nvPr>
        </p:nvGraphicFramePr>
        <p:xfrm>
          <a:off x="1199535" y="2438399"/>
          <a:ext cx="4572002" cy="38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786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35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E3F1BF-F0DC-6282-81FA-131F768D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Lista valori</a:t>
            </a:r>
          </a:p>
        </p:txBody>
      </p:sp>
      <p:pic>
        <p:nvPicPr>
          <p:cNvPr id="5" name="Segnaposto contenuto 4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477D4B2B-6287-E561-294A-9AAB4DFBB4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" b="2"/>
          <a:stretch/>
        </p:blipFill>
        <p:spPr>
          <a:xfrm>
            <a:off x="4654296" y="1354469"/>
            <a:ext cx="6155736" cy="4159322"/>
          </a:xfrm>
          <a:prstGeom prst="rect">
            <a:avLst/>
          </a:prstGeom>
        </p:spPr>
      </p:pic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653233B8-9E5E-C6C5-E13C-0AAA77A0654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14745669"/>
              </p:ext>
            </p:extLst>
          </p:nvPr>
        </p:nvGraphicFramePr>
        <p:xfrm>
          <a:off x="643831" y="2325157"/>
          <a:ext cx="3690425" cy="3854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44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3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F4B597-2985-8FDD-970A-597ED9F5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87" y="758952"/>
            <a:ext cx="513421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/>
              <a:t>Concept</a:t>
            </a:r>
          </a:p>
        </p:txBody>
      </p:sp>
      <p:pic>
        <p:nvPicPr>
          <p:cNvPr id="39" name="Graphic 38" descr="Thought bubble">
            <a:extLst>
              <a:ext uri="{FF2B5EF4-FFF2-40B4-BE49-F238E27FC236}">
                <a16:creationId xmlns:a16="http://schemas.microsoft.com/office/drawing/2014/main" id="{F39A427D-68B7-A224-31FD-9DF3340F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484" y="1387839"/>
            <a:ext cx="4077295" cy="40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35115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Vista</Template>
  <TotalTime>832</TotalTime>
  <Words>290</Words>
  <Application>Microsoft Office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Century Schoolbook</vt:lpstr>
      <vt:lpstr>Wingdings 2</vt:lpstr>
      <vt:lpstr>Vista</vt:lpstr>
      <vt:lpstr>Presentazione Sito Web</vt:lpstr>
      <vt:lpstr>Discovery</vt:lpstr>
      <vt:lpstr>Analisi brief</vt:lpstr>
      <vt:lpstr>Analisi del contenuto</vt:lpstr>
      <vt:lpstr>Analisi del logotipo</vt:lpstr>
      <vt:lpstr>Pianificazione del progetto</vt:lpstr>
      <vt:lpstr>Analisi competitors</vt:lpstr>
      <vt:lpstr>Lista valori</vt:lpstr>
      <vt:lpstr>Concept</vt:lpstr>
      <vt:lpstr>Personas</vt:lpstr>
      <vt:lpstr>Bisogni personas</vt:lpstr>
      <vt:lpstr>Moodboard</vt:lpstr>
      <vt:lpstr>Onliness statement </vt:lpstr>
      <vt:lpstr>Contenuti </vt:lpstr>
      <vt:lpstr>Flows personas</vt:lpstr>
      <vt:lpstr>Tone of voice</vt:lpstr>
      <vt:lpstr>Brainstorming</vt:lpstr>
      <vt:lpstr>Arborescenza</vt:lpstr>
      <vt:lpstr>Design</vt:lpstr>
      <vt:lpstr>Wireframe </vt:lpstr>
      <vt:lpstr>Mockup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Sito Web</dc:title>
  <dc:creator>almir innocenti</dc:creator>
  <cp:lastModifiedBy>almir innocenti</cp:lastModifiedBy>
  <cp:revision>1</cp:revision>
  <dcterms:created xsi:type="dcterms:W3CDTF">2023-09-04T09:19:19Z</dcterms:created>
  <dcterms:modified xsi:type="dcterms:W3CDTF">2023-09-07T12:04:28Z</dcterms:modified>
</cp:coreProperties>
</file>